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2" r:id="rId4"/>
    <p:sldId id="257" r:id="rId5"/>
    <p:sldId id="282" r:id="rId6"/>
    <p:sldId id="273" r:id="rId7"/>
    <p:sldId id="258" r:id="rId8"/>
    <p:sldId id="260" r:id="rId9"/>
    <p:sldId id="261" r:id="rId10"/>
    <p:sldId id="275" r:id="rId11"/>
    <p:sldId id="262" r:id="rId12"/>
    <p:sldId id="263" r:id="rId13"/>
    <p:sldId id="264" r:id="rId14"/>
    <p:sldId id="265" r:id="rId15"/>
    <p:sldId id="277" r:id="rId16"/>
    <p:sldId id="278" r:id="rId17"/>
    <p:sldId id="259" r:id="rId18"/>
    <p:sldId id="266" r:id="rId19"/>
    <p:sldId id="268" r:id="rId20"/>
    <p:sldId id="279" r:id="rId21"/>
    <p:sldId id="280" r:id="rId22"/>
    <p:sldId id="267" r:id="rId23"/>
    <p:sldId id="270" r:id="rId24"/>
    <p:sldId id="276" r:id="rId25"/>
    <p:sldId id="271" r:id="rId26"/>
    <p:sldId id="274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17D081-0C1F-4340-9B0D-8FCD9CDED3FF}" v="21" dt="2023-08-23T14:21:17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car Garcia" userId="7d31bd39-0268-42ba-a33d-9be5271a3a51" providerId="ADAL" clId="{3617D081-0C1F-4340-9B0D-8FCD9CDED3FF}"/>
    <pc:docChg chg="custSel addSld modSld">
      <pc:chgData name="Oscar Garcia" userId="7d31bd39-0268-42ba-a33d-9be5271a3a51" providerId="ADAL" clId="{3617D081-0C1F-4340-9B0D-8FCD9CDED3FF}" dt="2023-08-23T14:23:18.378" v="4956" actId="20577"/>
      <pc:docMkLst>
        <pc:docMk/>
      </pc:docMkLst>
      <pc:sldChg chg="modSp mod">
        <pc:chgData name="Oscar Garcia" userId="7d31bd39-0268-42ba-a33d-9be5271a3a51" providerId="ADAL" clId="{3617D081-0C1F-4340-9B0D-8FCD9CDED3FF}" dt="2023-08-23T14:13:03.296" v="4127" actId="27636"/>
        <pc:sldMkLst>
          <pc:docMk/>
          <pc:sldMk cId="2948680067" sldId="257"/>
        </pc:sldMkLst>
        <pc:spChg chg="mod">
          <ac:chgData name="Oscar Garcia" userId="7d31bd39-0268-42ba-a33d-9be5271a3a51" providerId="ADAL" clId="{3617D081-0C1F-4340-9B0D-8FCD9CDED3FF}" dt="2023-08-23T14:13:03.296" v="4127" actId="27636"/>
          <ac:spMkLst>
            <pc:docMk/>
            <pc:sldMk cId="2948680067" sldId="257"/>
            <ac:spMk id="3" creationId="{B48D2D69-32EB-E183-80C0-EC919D799C5C}"/>
          </ac:spMkLst>
        </pc:spChg>
      </pc:sldChg>
      <pc:sldChg chg="modSp mod">
        <pc:chgData name="Oscar Garcia" userId="7d31bd39-0268-42ba-a33d-9be5271a3a51" providerId="ADAL" clId="{3617D081-0C1F-4340-9B0D-8FCD9CDED3FF}" dt="2023-08-23T13:56:43.969" v="2538" actId="20577"/>
        <pc:sldMkLst>
          <pc:docMk/>
          <pc:sldMk cId="1901344269" sldId="259"/>
        </pc:sldMkLst>
        <pc:spChg chg="mod">
          <ac:chgData name="Oscar Garcia" userId="7d31bd39-0268-42ba-a33d-9be5271a3a51" providerId="ADAL" clId="{3617D081-0C1F-4340-9B0D-8FCD9CDED3FF}" dt="2023-08-23T13:56:43.969" v="2538" actId="20577"/>
          <ac:spMkLst>
            <pc:docMk/>
            <pc:sldMk cId="1901344269" sldId="259"/>
            <ac:spMk id="3" creationId="{983AFA5C-8C87-D257-A952-60FC3780EB54}"/>
          </ac:spMkLst>
        </pc:spChg>
      </pc:sldChg>
      <pc:sldChg chg="modSp mod">
        <pc:chgData name="Oscar Garcia" userId="7d31bd39-0268-42ba-a33d-9be5271a3a51" providerId="ADAL" clId="{3617D081-0C1F-4340-9B0D-8FCD9CDED3FF}" dt="2023-08-23T13:58:23.651" v="2602" actId="114"/>
        <pc:sldMkLst>
          <pc:docMk/>
          <pc:sldMk cId="1625972819" sldId="266"/>
        </pc:sldMkLst>
        <pc:spChg chg="mod">
          <ac:chgData name="Oscar Garcia" userId="7d31bd39-0268-42ba-a33d-9be5271a3a51" providerId="ADAL" clId="{3617D081-0C1F-4340-9B0D-8FCD9CDED3FF}" dt="2023-08-23T13:58:23.651" v="2602" actId="114"/>
          <ac:spMkLst>
            <pc:docMk/>
            <pc:sldMk cId="1625972819" sldId="266"/>
            <ac:spMk id="3" creationId="{3AE680C2-4E96-87B3-6446-EDB025E0E0FD}"/>
          </ac:spMkLst>
        </pc:spChg>
      </pc:sldChg>
      <pc:sldChg chg="delSp modSp mod">
        <pc:chgData name="Oscar Garcia" userId="7d31bd39-0268-42ba-a33d-9be5271a3a51" providerId="ADAL" clId="{3617D081-0C1F-4340-9B0D-8FCD9CDED3FF}" dt="2023-08-23T13:59:30.953" v="2675" actId="478"/>
        <pc:sldMkLst>
          <pc:docMk/>
          <pc:sldMk cId="369839517" sldId="268"/>
        </pc:sldMkLst>
        <pc:picChg chg="del mod">
          <ac:chgData name="Oscar Garcia" userId="7d31bd39-0268-42ba-a33d-9be5271a3a51" providerId="ADAL" clId="{3617D081-0C1F-4340-9B0D-8FCD9CDED3FF}" dt="2023-08-23T13:59:30.953" v="2675" actId="478"/>
          <ac:picMkLst>
            <pc:docMk/>
            <pc:sldMk cId="369839517" sldId="268"/>
            <ac:picMk id="11" creationId="{466DA151-3707-79F7-4332-1959988A5D6D}"/>
          </ac:picMkLst>
        </pc:picChg>
      </pc:sldChg>
      <pc:sldChg chg="modSp mod">
        <pc:chgData name="Oscar Garcia" userId="7d31bd39-0268-42ba-a33d-9be5271a3a51" providerId="ADAL" clId="{3617D081-0C1F-4340-9B0D-8FCD9CDED3FF}" dt="2023-08-23T14:10:23.061" v="3858" actId="20577"/>
        <pc:sldMkLst>
          <pc:docMk/>
          <pc:sldMk cId="1956426249" sldId="271"/>
        </pc:sldMkLst>
        <pc:spChg chg="mod">
          <ac:chgData name="Oscar Garcia" userId="7d31bd39-0268-42ba-a33d-9be5271a3a51" providerId="ADAL" clId="{3617D081-0C1F-4340-9B0D-8FCD9CDED3FF}" dt="2023-08-23T14:10:23.061" v="3858" actId="20577"/>
          <ac:spMkLst>
            <pc:docMk/>
            <pc:sldMk cId="1956426249" sldId="271"/>
            <ac:spMk id="3" creationId="{ECE9BC84-40C2-2F01-037B-A5962621AF81}"/>
          </ac:spMkLst>
        </pc:spChg>
      </pc:sldChg>
      <pc:sldChg chg="modSp mod">
        <pc:chgData name="Oscar Garcia" userId="7d31bd39-0268-42ba-a33d-9be5271a3a51" providerId="ADAL" clId="{3617D081-0C1F-4340-9B0D-8FCD9CDED3FF}" dt="2023-08-23T14:08:56.531" v="3698" actId="6549"/>
        <pc:sldMkLst>
          <pc:docMk/>
          <pc:sldMk cId="4221251197" sldId="274"/>
        </pc:sldMkLst>
        <pc:spChg chg="mod">
          <ac:chgData name="Oscar Garcia" userId="7d31bd39-0268-42ba-a33d-9be5271a3a51" providerId="ADAL" clId="{3617D081-0C1F-4340-9B0D-8FCD9CDED3FF}" dt="2023-08-23T14:08:56.531" v="3698" actId="6549"/>
          <ac:spMkLst>
            <pc:docMk/>
            <pc:sldMk cId="4221251197" sldId="274"/>
            <ac:spMk id="3" creationId="{F699D7D8-0BA3-E6E5-B15C-3F1591F5D0B3}"/>
          </ac:spMkLst>
        </pc:spChg>
      </pc:sldChg>
      <pc:sldChg chg="modSp mod">
        <pc:chgData name="Oscar Garcia" userId="7d31bd39-0268-42ba-a33d-9be5271a3a51" providerId="ADAL" clId="{3617D081-0C1F-4340-9B0D-8FCD9CDED3FF}" dt="2023-08-23T14:11:16.300" v="3931" actId="20577"/>
        <pc:sldMkLst>
          <pc:docMk/>
          <pc:sldMk cId="943422189" sldId="276"/>
        </pc:sldMkLst>
        <pc:spChg chg="mod">
          <ac:chgData name="Oscar Garcia" userId="7d31bd39-0268-42ba-a33d-9be5271a3a51" providerId="ADAL" clId="{3617D081-0C1F-4340-9B0D-8FCD9CDED3FF}" dt="2023-08-23T14:11:16.300" v="3931" actId="20577"/>
          <ac:spMkLst>
            <pc:docMk/>
            <pc:sldMk cId="943422189" sldId="276"/>
            <ac:spMk id="3" creationId="{297EF2A8-892A-E2C2-899F-F9489734CA4B}"/>
          </ac:spMkLst>
        </pc:spChg>
      </pc:sldChg>
      <pc:sldChg chg="modSp new mod">
        <pc:chgData name="Oscar Garcia" userId="7d31bd39-0268-42ba-a33d-9be5271a3a51" providerId="ADAL" clId="{3617D081-0C1F-4340-9B0D-8FCD9CDED3FF}" dt="2023-08-23T13:31:51.794" v="869" actId="20577"/>
        <pc:sldMkLst>
          <pc:docMk/>
          <pc:sldMk cId="393159473" sldId="277"/>
        </pc:sldMkLst>
        <pc:spChg chg="mod">
          <ac:chgData name="Oscar Garcia" userId="7d31bd39-0268-42ba-a33d-9be5271a3a51" providerId="ADAL" clId="{3617D081-0C1F-4340-9B0D-8FCD9CDED3FF}" dt="2023-08-23T13:26:48.022" v="15" actId="122"/>
          <ac:spMkLst>
            <pc:docMk/>
            <pc:sldMk cId="393159473" sldId="277"/>
            <ac:spMk id="2" creationId="{48807689-634C-C952-9D90-5E8B60982D11}"/>
          </ac:spMkLst>
        </pc:spChg>
        <pc:spChg chg="mod">
          <ac:chgData name="Oscar Garcia" userId="7d31bd39-0268-42ba-a33d-9be5271a3a51" providerId="ADAL" clId="{3617D081-0C1F-4340-9B0D-8FCD9CDED3FF}" dt="2023-08-23T13:31:51.794" v="869" actId="20577"/>
          <ac:spMkLst>
            <pc:docMk/>
            <pc:sldMk cId="393159473" sldId="277"/>
            <ac:spMk id="3" creationId="{891C1BFD-BDDD-A331-723F-600C01B0DC2A}"/>
          </ac:spMkLst>
        </pc:spChg>
      </pc:sldChg>
      <pc:sldChg chg="addSp delSp modSp new mod">
        <pc:chgData name="Oscar Garcia" userId="7d31bd39-0268-42ba-a33d-9be5271a3a51" providerId="ADAL" clId="{3617D081-0C1F-4340-9B0D-8FCD9CDED3FF}" dt="2023-08-23T13:54:38.286" v="2324" actId="20577"/>
        <pc:sldMkLst>
          <pc:docMk/>
          <pc:sldMk cId="4251212855" sldId="278"/>
        </pc:sldMkLst>
        <pc:spChg chg="mod">
          <ac:chgData name="Oscar Garcia" userId="7d31bd39-0268-42ba-a33d-9be5271a3a51" providerId="ADAL" clId="{3617D081-0C1F-4340-9B0D-8FCD9CDED3FF}" dt="2023-08-23T13:49:20.660" v="2093" actId="20577"/>
          <ac:spMkLst>
            <pc:docMk/>
            <pc:sldMk cId="4251212855" sldId="278"/>
            <ac:spMk id="2" creationId="{7109B88B-8E77-7DAC-290D-EBFF1BA21421}"/>
          </ac:spMkLst>
        </pc:spChg>
        <pc:spChg chg="del">
          <ac:chgData name="Oscar Garcia" userId="7d31bd39-0268-42ba-a33d-9be5271a3a51" providerId="ADAL" clId="{3617D081-0C1F-4340-9B0D-8FCD9CDED3FF}" dt="2023-08-23T13:30:50.662" v="716" actId="478"/>
          <ac:spMkLst>
            <pc:docMk/>
            <pc:sldMk cId="4251212855" sldId="278"/>
            <ac:spMk id="3" creationId="{A6C3D441-507D-8C42-8899-91BAED393AC2}"/>
          </ac:spMkLst>
        </pc:spChg>
        <pc:spChg chg="add mod">
          <ac:chgData name="Oscar Garcia" userId="7d31bd39-0268-42ba-a33d-9be5271a3a51" providerId="ADAL" clId="{3617D081-0C1F-4340-9B0D-8FCD9CDED3FF}" dt="2023-08-23T13:54:38.286" v="2324" actId="20577"/>
          <ac:spMkLst>
            <pc:docMk/>
            <pc:sldMk cId="4251212855" sldId="278"/>
            <ac:spMk id="6" creationId="{B347E6E7-711B-212A-71BC-A6F5F076B454}"/>
          </ac:spMkLst>
        </pc:spChg>
        <pc:picChg chg="add del mod">
          <ac:chgData name="Oscar Garcia" userId="7d31bd39-0268-42ba-a33d-9be5271a3a51" providerId="ADAL" clId="{3617D081-0C1F-4340-9B0D-8FCD9CDED3FF}" dt="2023-08-23T13:33:19.089" v="870" actId="478"/>
          <ac:picMkLst>
            <pc:docMk/>
            <pc:sldMk cId="4251212855" sldId="278"/>
            <ac:picMk id="5" creationId="{9448EBD8-B2A1-6F27-D6F2-B3EBA8134DD9}"/>
          </ac:picMkLst>
        </pc:picChg>
        <pc:picChg chg="add del">
          <ac:chgData name="Oscar Garcia" userId="7d31bd39-0268-42ba-a33d-9be5271a3a51" providerId="ADAL" clId="{3617D081-0C1F-4340-9B0D-8FCD9CDED3FF}" dt="2023-08-23T13:33:22.163" v="872" actId="478"/>
          <ac:picMkLst>
            <pc:docMk/>
            <pc:sldMk cId="4251212855" sldId="278"/>
            <ac:picMk id="8" creationId="{24960A28-15D4-6676-1216-AFE729664E82}"/>
          </ac:picMkLst>
        </pc:picChg>
        <pc:picChg chg="add mod">
          <ac:chgData name="Oscar Garcia" userId="7d31bd39-0268-42ba-a33d-9be5271a3a51" providerId="ADAL" clId="{3617D081-0C1F-4340-9B0D-8FCD9CDED3FF}" dt="2023-08-23T13:33:35.120" v="874" actId="1076"/>
          <ac:picMkLst>
            <pc:docMk/>
            <pc:sldMk cId="4251212855" sldId="278"/>
            <ac:picMk id="10" creationId="{BC21B13F-E137-CDE4-9883-FAB9AAFA1399}"/>
          </ac:picMkLst>
        </pc:picChg>
        <pc:cxnChg chg="add mod">
          <ac:chgData name="Oscar Garcia" userId="7d31bd39-0268-42ba-a33d-9be5271a3a51" providerId="ADAL" clId="{3617D081-0C1F-4340-9B0D-8FCD9CDED3FF}" dt="2023-08-23T13:52:20.379" v="2293" actId="14100"/>
          <ac:cxnSpMkLst>
            <pc:docMk/>
            <pc:sldMk cId="4251212855" sldId="278"/>
            <ac:cxnSpMk id="12" creationId="{FC318E3D-8BD3-9822-24E4-24E5B90D5E10}"/>
          </ac:cxnSpMkLst>
        </pc:cxnChg>
        <pc:cxnChg chg="add mod">
          <ac:chgData name="Oscar Garcia" userId="7d31bd39-0268-42ba-a33d-9be5271a3a51" providerId="ADAL" clId="{3617D081-0C1F-4340-9B0D-8FCD9CDED3FF}" dt="2023-08-23T13:52:23.850" v="2294" actId="14100"/>
          <ac:cxnSpMkLst>
            <pc:docMk/>
            <pc:sldMk cId="4251212855" sldId="278"/>
            <ac:cxnSpMk id="14" creationId="{6F42ACFA-E6ED-AE0A-B792-031F34563DAA}"/>
          </ac:cxnSpMkLst>
        </pc:cxnChg>
        <pc:cxnChg chg="add mod">
          <ac:chgData name="Oscar Garcia" userId="7d31bd39-0268-42ba-a33d-9be5271a3a51" providerId="ADAL" clId="{3617D081-0C1F-4340-9B0D-8FCD9CDED3FF}" dt="2023-08-23T13:52:26.906" v="2295" actId="14100"/>
          <ac:cxnSpMkLst>
            <pc:docMk/>
            <pc:sldMk cId="4251212855" sldId="278"/>
            <ac:cxnSpMk id="17" creationId="{C5CC3091-E365-5FD6-0FCB-9A0EC70350F2}"/>
          </ac:cxnSpMkLst>
        </pc:cxnChg>
        <pc:cxnChg chg="add mod">
          <ac:chgData name="Oscar Garcia" userId="7d31bd39-0268-42ba-a33d-9be5271a3a51" providerId="ADAL" clId="{3617D081-0C1F-4340-9B0D-8FCD9CDED3FF}" dt="2023-08-23T13:53:31.034" v="2308" actId="14100"/>
          <ac:cxnSpMkLst>
            <pc:docMk/>
            <pc:sldMk cId="4251212855" sldId="278"/>
            <ac:cxnSpMk id="20" creationId="{7C393B11-53F6-8070-D0F4-851EEEFDB65A}"/>
          </ac:cxnSpMkLst>
        </pc:cxnChg>
        <pc:cxnChg chg="add mod">
          <ac:chgData name="Oscar Garcia" userId="7d31bd39-0268-42ba-a33d-9be5271a3a51" providerId="ADAL" clId="{3617D081-0C1F-4340-9B0D-8FCD9CDED3FF}" dt="2023-08-23T13:53:28.683" v="2307" actId="14100"/>
          <ac:cxnSpMkLst>
            <pc:docMk/>
            <pc:sldMk cId="4251212855" sldId="278"/>
            <ac:cxnSpMk id="22" creationId="{B6AC92BA-DE4B-AA36-6CEC-6C95071683F2}"/>
          </ac:cxnSpMkLst>
        </pc:cxnChg>
        <pc:cxnChg chg="add mod">
          <ac:chgData name="Oscar Garcia" userId="7d31bd39-0268-42ba-a33d-9be5271a3a51" providerId="ADAL" clId="{3617D081-0C1F-4340-9B0D-8FCD9CDED3FF}" dt="2023-08-23T13:53:40.915" v="2310" actId="14100"/>
          <ac:cxnSpMkLst>
            <pc:docMk/>
            <pc:sldMk cId="4251212855" sldId="278"/>
            <ac:cxnSpMk id="25" creationId="{04713393-38EE-E040-EA06-629EF5FEFB9F}"/>
          </ac:cxnSpMkLst>
        </pc:cxnChg>
        <pc:cxnChg chg="add del mod">
          <ac:chgData name="Oscar Garcia" userId="7d31bd39-0268-42ba-a33d-9be5271a3a51" providerId="ADAL" clId="{3617D081-0C1F-4340-9B0D-8FCD9CDED3FF}" dt="2023-08-23T13:43:38.376" v="1699" actId="478"/>
          <ac:cxnSpMkLst>
            <pc:docMk/>
            <pc:sldMk cId="4251212855" sldId="278"/>
            <ac:cxnSpMk id="29" creationId="{FACBE546-2189-AED7-AB66-9A42987DA015}"/>
          </ac:cxnSpMkLst>
        </pc:cxnChg>
        <pc:cxnChg chg="add mod">
          <ac:chgData name="Oscar Garcia" userId="7d31bd39-0268-42ba-a33d-9be5271a3a51" providerId="ADAL" clId="{3617D081-0C1F-4340-9B0D-8FCD9CDED3FF}" dt="2023-08-23T13:53:54.626" v="2312" actId="14100"/>
          <ac:cxnSpMkLst>
            <pc:docMk/>
            <pc:sldMk cId="4251212855" sldId="278"/>
            <ac:cxnSpMk id="32" creationId="{D1F1CAE6-C6C1-FA58-100B-5F1615359D0E}"/>
          </ac:cxnSpMkLst>
        </pc:cxnChg>
        <pc:cxnChg chg="add mod">
          <ac:chgData name="Oscar Garcia" userId="7d31bd39-0268-42ba-a33d-9be5271a3a51" providerId="ADAL" clId="{3617D081-0C1F-4340-9B0D-8FCD9CDED3FF}" dt="2023-08-23T13:49:51.073" v="2096" actId="1582"/>
          <ac:cxnSpMkLst>
            <pc:docMk/>
            <pc:sldMk cId="4251212855" sldId="278"/>
            <ac:cxnSpMk id="40" creationId="{AE1829E1-EBE9-FD56-E88E-23BF3BA35759}"/>
          </ac:cxnSpMkLst>
        </pc:cxnChg>
        <pc:cxnChg chg="add mod">
          <ac:chgData name="Oscar Garcia" userId="7d31bd39-0268-42ba-a33d-9be5271a3a51" providerId="ADAL" clId="{3617D081-0C1F-4340-9B0D-8FCD9CDED3FF}" dt="2023-08-23T13:50:00.124" v="2098" actId="1076"/>
          <ac:cxnSpMkLst>
            <pc:docMk/>
            <pc:sldMk cId="4251212855" sldId="278"/>
            <ac:cxnSpMk id="41" creationId="{25652932-B1D8-CC20-F60D-351B42050B51}"/>
          </ac:cxnSpMkLst>
        </pc:cxnChg>
        <pc:cxnChg chg="add mod">
          <ac:chgData name="Oscar Garcia" userId="7d31bd39-0268-42ba-a33d-9be5271a3a51" providerId="ADAL" clId="{3617D081-0C1F-4340-9B0D-8FCD9CDED3FF}" dt="2023-08-23T13:50:04.651" v="2100" actId="1076"/>
          <ac:cxnSpMkLst>
            <pc:docMk/>
            <pc:sldMk cId="4251212855" sldId="278"/>
            <ac:cxnSpMk id="42" creationId="{19717FC9-9860-C7F2-2FAA-A4EA36EA1679}"/>
          </ac:cxnSpMkLst>
        </pc:cxnChg>
        <pc:cxnChg chg="add mod">
          <ac:chgData name="Oscar Garcia" userId="7d31bd39-0268-42ba-a33d-9be5271a3a51" providerId="ADAL" clId="{3617D081-0C1F-4340-9B0D-8FCD9CDED3FF}" dt="2023-08-23T13:51:44.675" v="2288" actId="1076"/>
          <ac:cxnSpMkLst>
            <pc:docMk/>
            <pc:sldMk cId="4251212855" sldId="278"/>
            <ac:cxnSpMk id="43" creationId="{F692980D-C02A-47EF-847C-321D6A6C88D7}"/>
          </ac:cxnSpMkLst>
        </pc:cxnChg>
        <pc:cxnChg chg="add mod">
          <ac:chgData name="Oscar Garcia" userId="7d31bd39-0268-42ba-a33d-9be5271a3a51" providerId="ADAL" clId="{3617D081-0C1F-4340-9B0D-8FCD9CDED3FF}" dt="2023-08-23T13:51:48.563" v="2290" actId="1076"/>
          <ac:cxnSpMkLst>
            <pc:docMk/>
            <pc:sldMk cId="4251212855" sldId="278"/>
            <ac:cxnSpMk id="44" creationId="{95EBA4E4-6F27-6FEA-4D1F-F332EC263463}"/>
          </ac:cxnSpMkLst>
        </pc:cxnChg>
        <pc:cxnChg chg="add mod">
          <ac:chgData name="Oscar Garcia" userId="7d31bd39-0268-42ba-a33d-9be5271a3a51" providerId="ADAL" clId="{3617D081-0C1F-4340-9B0D-8FCD9CDED3FF}" dt="2023-08-23T13:52:51.435" v="2300" actId="1076"/>
          <ac:cxnSpMkLst>
            <pc:docMk/>
            <pc:sldMk cId="4251212855" sldId="278"/>
            <ac:cxnSpMk id="53" creationId="{96193E7A-FEAC-243F-DF48-8978931DCBB8}"/>
          </ac:cxnSpMkLst>
        </pc:cxnChg>
        <pc:cxnChg chg="add mod">
          <ac:chgData name="Oscar Garcia" userId="7d31bd39-0268-42ba-a33d-9be5271a3a51" providerId="ADAL" clId="{3617D081-0C1F-4340-9B0D-8FCD9CDED3FF}" dt="2023-08-23T13:52:56.043" v="2302" actId="1076"/>
          <ac:cxnSpMkLst>
            <pc:docMk/>
            <pc:sldMk cId="4251212855" sldId="278"/>
            <ac:cxnSpMk id="54" creationId="{C010ADE9-D66D-7EF7-FEEF-C65F72643A21}"/>
          </ac:cxnSpMkLst>
        </pc:cxnChg>
        <pc:cxnChg chg="add mod">
          <ac:chgData name="Oscar Garcia" userId="7d31bd39-0268-42ba-a33d-9be5271a3a51" providerId="ADAL" clId="{3617D081-0C1F-4340-9B0D-8FCD9CDED3FF}" dt="2023-08-23T13:53:58.602" v="2314" actId="1076"/>
          <ac:cxnSpMkLst>
            <pc:docMk/>
            <pc:sldMk cId="4251212855" sldId="278"/>
            <ac:cxnSpMk id="61" creationId="{A6DD4519-6CF2-2FCE-94F5-51C47DB672BF}"/>
          </ac:cxnSpMkLst>
        </pc:cxnChg>
        <pc:cxnChg chg="add mod">
          <ac:chgData name="Oscar Garcia" userId="7d31bd39-0268-42ba-a33d-9be5271a3a51" providerId="ADAL" clId="{3617D081-0C1F-4340-9B0D-8FCD9CDED3FF}" dt="2023-08-23T13:54:01.282" v="2316" actId="1076"/>
          <ac:cxnSpMkLst>
            <pc:docMk/>
            <pc:sldMk cId="4251212855" sldId="278"/>
            <ac:cxnSpMk id="62" creationId="{0B60D8AB-30E0-E68B-03C0-CDA43DAD8254}"/>
          </ac:cxnSpMkLst>
        </pc:cxnChg>
        <pc:cxnChg chg="add mod">
          <ac:chgData name="Oscar Garcia" userId="7d31bd39-0268-42ba-a33d-9be5271a3a51" providerId="ADAL" clId="{3617D081-0C1F-4340-9B0D-8FCD9CDED3FF}" dt="2023-08-23T13:54:11.203" v="2318" actId="1076"/>
          <ac:cxnSpMkLst>
            <pc:docMk/>
            <pc:sldMk cId="4251212855" sldId="278"/>
            <ac:cxnSpMk id="63" creationId="{3C5D836E-607E-08CE-C74A-04050F421ED7}"/>
          </ac:cxnSpMkLst>
        </pc:cxnChg>
        <pc:cxnChg chg="add mod">
          <ac:chgData name="Oscar Garcia" userId="7d31bd39-0268-42ba-a33d-9be5271a3a51" providerId="ADAL" clId="{3617D081-0C1F-4340-9B0D-8FCD9CDED3FF}" dt="2023-08-23T13:54:31.202" v="2321" actId="1076"/>
          <ac:cxnSpMkLst>
            <pc:docMk/>
            <pc:sldMk cId="4251212855" sldId="278"/>
            <ac:cxnSpMk id="64" creationId="{C37CB006-3530-4C17-7749-066135C7B895}"/>
          </ac:cxnSpMkLst>
        </pc:cxnChg>
      </pc:sldChg>
      <pc:sldChg chg="addSp modSp new mod">
        <pc:chgData name="Oscar Garcia" userId="7d31bd39-0268-42ba-a33d-9be5271a3a51" providerId="ADAL" clId="{3617D081-0C1F-4340-9B0D-8FCD9CDED3FF}" dt="2023-08-23T14:01:25.537" v="3018" actId="27636"/>
        <pc:sldMkLst>
          <pc:docMk/>
          <pc:sldMk cId="4024616708" sldId="279"/>
        </pc:sldMkLst>
        <pc:spChg chg="mod">
          <ac:chgData name="Oscar Garcia" userId="7d31bd39-0268-42ba-a33d-9be5271a3a51" providerId="ADAL" clId="{3617D081-0C1F-4340-9B0D-8FCD9CDED3FF}" dt="2023-08-23T13:58:59.048" v="2623" actId="20577"/>
          <ac:spMkLst>
            <pc:docMk/>
            <pc:sldMk cId="4024616708" sldId="279"/>
            <ac:spMk id="2" creationId="{B03BF440-1D98-AD14-80E4-86545145DFEB}"/>
          </ac:spMkLst>
        </pc:spChg>
        <pc:spChg chg="mod">
          <ac:chgData name="Oscar Garcia" userId="7d31bd39-0268-42ba-a33d-9be5271a3a51" providerId="ADAL" clId="{3617D081-0C1F-4340-9B0D-8FCD9CDED3FF}" dt="2023-08-23T14:01:25.537" v="3018" actId="27636"/>
          <ac:spMkLst>
            <pc:docMk/>
            <pc:sldMk cId="4024616708" sldId="279"/>
            <ac:spMk id="3" creationId="{A9E55734-CB54-557E-FAB7-F4B7E55AF52E}"/>
          </ac:spMkLst>
        </pc:spChg>
        <pc:picChg chg="add mod">
          <ac:chgData name="Oscar Garcia" userId="7d31bd39-0268-42ba-a33d-9be5271a3a51" providerId="ADAL" clId="{3617D081-0C1F-4340-9B0D-8FCD9CDED3FF}" dt="2023-08-23T13:59:28.323" v="2674"/>
          <ac:picMkLst>
            <pc:docMk/>
            <pc:sldMk cId="4024616708" sldId="279"/>
            <ac:picMk id="4" creationId="{84D2883C-0540-5E55-3275-2379DB15D051}"/>
          </ac:picMkLst>
        </pc:picChg>
      </pc:sldChg>
      <pc:sldChg chg="addSp modSp new mod">
        <pc:chgData name="Oscar Garcia" userId="7d31bd39-0268-42ba-a33d-9be5271a3a51" providerId="ADAL" clId="{3617D081-0C1F-4340-9B0D-8FCD9CDED3FF}" dt="2023-08-23T14:07:22.078" v="3513" actId="1076"/>
        <pc:sldMkLst>
          <pc:docMk/>
          <pc:sldMk cId="3654874906" sldId="280"/>
        </pc:sldMkLst>
        <pc:spChg chg="mod">
          <ac:chgData name="Oscar Garcia" userId="7d31bd39-0268-42ba-a33d-9be5271a3a51" providerId="ADAL" clId="{3617D081-0C1F-4340-9B0D-8FCD9CDED3FF}" dt="2023-08-23T14:03:01.505" v="3197" actId="27636"/>
          <ac:spMkLst>
            <pc:docMk/>
            <pc:sldMk cId="3654874906" sldId="280"/>
            <ac:spMk id="2" creationId="{844B96CB-BD25-A169-D2A8-5997D9C498DA}"/>
          </ac:spMkLst>
        </pc:spChg>
        <pc:spChg chg="mod">
          <ac:chgData name="Oscar Garcia" userId="7d31bd39-0268-42ba-a33d-9be5271a3a51" providerId="ADAL" clId="{3617D081-0C1F-4340-9B0D-8FCD9CDED3FF}" dt="2023-08-23T14:07:22.078" v="3513" actId="1076"/>
          <ac:spMkLst>
            <pc:docMk/>
            <pc:sldMk cId="3654874906" sldId="280"/>
            <ac:spMk id="3" creationId="{B110EAB2-BFC2-7CEA-60B5-1102B7932181}"/>
          </ac:spMkLst>
        </pc:spChg>
        <pc:picChg chg="add mod">
          <ac:chgData name="Oscar Garcia" userId="7d31bd39-0268-42ba-a33d-9be5271a3a51" providerId="ADAL" clId="{3617D081-0C1F-4340-9B0D-8FCD9CDED3FF}" dt="2023-08-23T14:06:02.013" v="3319" actId="14100"/>
          <ac:picMkLst>
            <pc:docMk/>
            <pc:sldMk cId="3654874906" sldId="280"/>
            <ac:picMk id="5" creationId="{8FB9E316-1474-DE19-2337-DC7817FF43B3}"/>
          </ac:picMkLst>
        </pc:picChg>
      </pc:sldChg>
      <pc:sldChg chg="addSp modSp new mod">
        <pc:chgData name="Oscar Garcia" userId="7d31bd39-0268-42ba-a33d-9be5271a3a51" providerId="ADAL" clId="{3617D081-0C1F-4340-9B0D-8FCD9CDED3FF}" dt="2023-08-23T14:17:30.411" v="4408" actId="1076"/>
        <pc:sldMkLst>
          <pc:docMk/>
          <pc:sldMk cId="4082499858" sldId="281"/>
        </pc:sldMkLst>
        <pc:spChg chg="mod">
          <ac:chgData name="Oscar Garcia" userId="7d31bd39-0268-42ba-a33d-9be5271a3a51" providerId="ADAL" clId="{3617D081-0C1F-4340-9B0D-8FCD9CDED3FF}" dt="2023-08-23T14:16:49.020" v="4294" actId="122"/>
          <ac:spMkLst>
            <pc:docMk/>
            <pc:sldMk cId="4082499858" sldId="281"/>
            <ac:spMk id="2" creationId="{D4638BE7-3A20-E29C-B908-07B80AE73835}"/>
          </ac:spMkLst>
        </pc:spChg>
        <pc:spChg chg="mod">
          <ac:chgData name="Oscar Garcia" userId="7d31bd39-0268-42ba-a33d-9be5271a3a51" providerId="ADAL" clId="{3617D081-0C1F-4340-9B0D-8FCD9CDED3FF}" dt="2023-08-23T14:17:21.558" v="4405" actId="20577"/>
          <ac:spMkLst>
            <pc:docMk/>
            <pc:sldMk cId="4082499858" sldId="281"/>
            <ac:spMk id="3" creationId="{9AC5592F-5CC7-6379-F130-4DFDD4CFDB70}"/>
          </ac:spMkLst>
        </pc:spChg>
        <pc:spChg chg="add mod">
          <ac:chgData name="Oscar Garcia" userId="7d31bd39-0268-42ba-a33d-9be5271a3a51" providerId="ADAL" clId="{3617D081-0C1F-4340-9B0D-8FCD9CDED3FF}" dt="2023-08-23T14:17:27.978" v="4407" actId="1076"/>
          <ac:spMkLst>
            <pc:docMk/>
            <pc:sldMk cId="4082499858" sldId="281"/>
            <ac:spMk id="6" creationId="{6DF5699A-5DFC-C70C-9C94-6C9D5C2B3DA4}"/>
          </ac:spMkLst>
        </pc:spChg>
        <pc:spChg chg="add mod">
          <ac:chgData name="Oscar Garcia" userId="7d31bd39-0268-42ba-a33d-9be5271a3a51" providerId="ADAL" clId="{3617D081-0C1F-4340-9B0D-8FCD9CDED3FF}" dt="2023-08-23T14:17:30.411" v="4408" actId="1076"/>
          <ac:spMkLst>
            <pc:docMk/>
            <pc:sldMk cId="4082499858" sldId="281"/>
            <ac:spMk id="7" creationId="{0F74BD14-C5DB-97D7-027F-5C96C933082A}"/>
          </ac:spMkLst>
        </pc:spChg>
        <pc:picChg chg="add mod">
          <ac:chgData name="Oscar Garcia" userId="7d31bd39-0268-42ba-a33d-9be5271a3a51" providerId="ADAL" clId="{3617D081-0C1F-4340-9B0D-8FCD9CDED3FF}" dt="2023-08-23T14:17:25.667" v="4406" actId="1076"/>
          <ac:picMkLst>
            <pc:docMk/>
            <pc:sldMk cId="4082499858" sldId="281"/>
            <ac:picMk id="5" creationId="{7B01E6D0-AD4B-F531-6589-DA1F442E60DA}"/>
          </ac:picMkLst>
        </pc:picChg>
      </pc:sldChg>
      <pc:sldChg chg="modSp new mod">
        <pc:chgData name="Oscar Garcia" userId="7d31bd39-0268-42ba-a33d-9be5271a3a51" providerId="ADAL" clId="{3617D081-0C1F-4340-9B0D-8FCD9CDED3FF}" dt="2023-08-23T14:23:18.378" v="4956" actId="20577"/>
        <pc:sldMkLst>
          <pc:docMk/>
          <pc:sldMk cId="1591373741" sldId="282"/>
        </pc:sldMkLst>
        <pc:spChg chg="mod">
          <ac:chgData name="Oscar Garcia" userId="7d31bd39-0268-42ba-a33d-9be5271a3a51" providerId="ADAL" clId="{3617D081-0C1F-4340-9B0D-8FCD9CDED3FF}" dt="2023-08-23T14:22:42.800" v="4855" actId="20577"/>
          <ac:spMkLst>
            <pc:docMk/>
            <pc:sldMk cId="1591373741" sldId="282"/>
            <ac:spMk id="2" creationId="{038D5E2B-DDFB-C997-A358-4218E694876E}"/>
          </ac:spMkLst>
        </pc:spChg>
        <pc:spChg chg="mod">
          <ac:chgData name="Oscar Garcia" userId="7d31bd39-0268-42ba-a33d-9be5271a3a51" providerId="ADAL" clId="{3617D081-0C1F-4340-9B0D-8FCD9CDED3FF}" dt="2023-08-23T14:23:18.378" v="4956" actId="20577"/>
          <ac:spMkLst>
            <pc:docMk/>
            <pc:sldMk cId="1591373741" sldId="282"/>
            <ac:spMk id="3" creationId="{21F89326-98B4-FA76-1C5C-06B169CF4A0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387C7-2B99-BD7A-EA98-8AA2C0E03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2DD0DE-3F97-4F96-F508-57FD73F0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2ABED-CF7C-C814-8B06-85279D04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80F0B-3CC4-93A1-E600-AA47EAAB2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E6D58-6BEC-4917-6681-C466DE692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7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DA4FC-E7F6-780E-E893-3E6978CB2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5EDE1-162A-D7A8-FF1A-FF931B884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31E87-67F1-96DC-E97E-CF409AEB1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9A68D-A887-F8D4-91E1-75DCFBF3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AF1A0-E4F8-93D3-44AD-D90758906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4EB3E-3B89-E2AB-A772-967620FB3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8BB8A-B444-644A-C7D8-1A5F40E95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E62DE-59C5-8BB2-00B7-64FD70A30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EA629-7480-FFEF-49CF-A136F0CC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BD8F9-0F20-53F0-98FD-C8F1BA7A2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3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982DE-F888-D492-2593-C7AE2EA55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64202-97AE-EE71-C018-699C0E605C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B9F29B-7230-F494-AFA5-07A57CAEB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C26D2-C315-6E2C-C089-579DDDBA6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960E0-BF1F-B8D0-FA06-F4514D19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A1650-0B1D-F495-550D-C55FBA541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7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D164-10E8-F543-B37B-ACC9CCA4D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736DA-36FA-9238-2659-8165665A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911179-5707-4E11-46FC-C469E3FD7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4B0B92-ED8B-D811-376D-89D166783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811429-A04D-62FB-C484-862B4F1F1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2BA65-38E6-0382-7CF1-805B62EBC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391E8B-3918-2B2C-653C-44237617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7748CA-A2D9-F678-1CD3-B0772C404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00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375A7-A385-0B4D-AACD-A2DF19DCA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77CFC1-649E-D353-EBA7-ED679898B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78A437-A1A0-9443-7C76-EDFDEF1CF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04B46F-B6E4-B4D7-F818-6D8CE834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65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F02052-5D40-AB54-50F5-4167D542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91D3E7-6801-88D7-0D8C-D892B0D1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CBDB0-42C8-9300-2543-3403DC39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47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C257-C99D-F098-63BF-385D056F2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40872-B23B-2FE6-F0BA-A4D1A739D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52B5B-157C-8AD5-DE37-A00D00103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BEFAF-3BEC-429D-6671-7D9D7E4B7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8CA51-1703-93C3-61A9-32DB83D5B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5D3EA-F6B8-CE61-5213-C126F8339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22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1A2F0-A73F-A023-19A0-923DBF53F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A4E68-D85A-ABD9-F4E0-A83F34425D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52FE6-F735-23FC-CC3B-29A3E92ED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1E2686-B1B6-1339-29E0-0A8548147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3352E-8AE8-51ED-3703-2B4345C1D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396607-FADB-EFAB-CE8E-18F1A7465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3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9A81B-E878-1944-13E5-64746BDB0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A7AC5-242F-42E4-8092-1690F4054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073C4-D5CF-A7F6-51F0-5B456338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45164-28AA-935E-6C55-AD8A7D2C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3B6CE-53F6-D54C-283D-30353438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4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32F042-C4E4-0755-8B46-419FA6A382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0AD59C-B626-FF18-A2A6-1C8525559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365E3-47A3-C318-8D33-99A2EFCED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0A8F7-7E84-9D93-4A65-DB6C66D9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A1B13-F36E-BD84-05FC-7330550DC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5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F6D086-C685-32BB-B3DC-8B2993CC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B19FA-63CB-0C3F-9184-6301DD855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776BE-7A69-65E2-391B-755B746323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AEDF4-84F9-4121-BFC8-2DD8637B2FC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BFF93-7B50-33C9-32FC-288A01BE9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40FAA-B1FC-82BE-9992-1087CACFE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83D0-1F73-47CF-8CD0-2B51FD2B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7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virtualbox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ac.getutm.app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releases.ubuntu.com/16.04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C690D-574F-4500-20E6-1091F6291B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Project OS Build</a:t>
            </a:r>
            <a:br>
              <a:rPr lang="en-US" dirty="0"/>
            </a:br>
            <a:r>
              <a:rPr lang="en-US" dirty="0"/>
              <a:t>Setting up Test Environment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6F5CA-4207-8F39-FF70-A6C60CAA6D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dirty="0"/>
              <a:t>Installing Virtual Machine software.</a:t>
            </a:r>
          </a:p>
          <a:p>
            <a:pPr algn="l"/>
            <a:r>
              <a:rPr lang="en-US" dirty="0"/>
              <a:t>Setting up Virtual Machine.</a:t>
            </a:r>
          </a:p>
          <a:p>
            <a:pPr algn="l"/>
            <a:r>
              <a:rPr lang="en-US" dirty="0"/>
              <a:t>Install QEMU.</a:t>
            </a:r>
          </a:p>
          <a:p>
            <a:pPr algn="l"/>
            <a:r>
              <a:rPr lang="en-US" dirty="0"/>
              <a:t>Assemble and Test Bootloader.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147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B3463-F241-897D-E186-9D9058355F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5729E-3A83-AEE7-9FEC-AD3C527D0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overall class goal is to examine a practical Operating System from boot to operating a command line interface.</a:t>
            </a:r>
          </a:p>
          <a:p>
            <a:r>
              <a:rPr lang="en-US" dirty="0"/>
              <a:t>The assignment goal is to set up the environment for emulating a 386 processor-based computer and learning the bootloader process, examining and executing a very simple assembly language boot loader.</a:t>
            </a:r>
          </a:p>
        </p:txBody>
      </p:sp>
    </p:spTree>
    <p:extLst>
      <p:ext uri="{BB962C8B-B14F-4D97-AF65-F5344CB8AC3E}">
        <p14:creationId xmlns:p14="http://schemas.microsoft.com/office/powerpoint/2010/main" val="175102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77DDB-D9FF-5924-4BD9-1EB8A24D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67692-280D-7236-F8E5-6AA27BE08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assignment will ask for a screenshot (or image) and a modified copy of print.asm, review the assignment slides carefully.</a:t>
            </a:r>
          </a:p>
          <a:p>
            <a:r>
              <a:rPr lang="en-US" dirty="0"/>
              <a:t>QEMU will be a virtual machine within a virtual machine, both machines can sometimes capture the mouse to release the mouse the default key should be Ctrl-Alt for QEMU and the right CTRL key for Oracle VM (though I have mouse capture turned off for my Oracle VM settings).   When you run QEMU you can set a flag to turn off mouse capture, see qemu-system-i386 –help for options (there are so very many of them so be aware).</a:t>
            </a:r>
          </a:p>
        </p:txBody>
      </p:sp>
    </p:spTree>
    <p:extLst>
      <p:ext uri="{BB962C8B-B14F-4D97-AF65-F5344CB8AC3E}">
        <p14:creationId xmlns:p14="http://schemas.microsoft.com/office/powerpoint/2010/main" val="378115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386B4-5A93-C588-B3BB-22C31E77A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80"/>
            <a:ext cx="10515600" cy="1325563"/>
          </a:xfrm>
        </p:spPr>
        <p:txBody>
          <a:bodyPr/>
          <a:lstStyle/>
          <a:p>
            <a:r>
              <a:rPr lang="en-US" dirty="0"/>
              <a:t>Oracle 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D2D69-32EB-E183-80C0-EC919D799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337" y="1114785"/>
            <a:ext cx="5302827" cy="5364391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https://www.virtualbox.org/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Download the current version ,v6.1 as of this writing, appropriate for your host hardware and OS.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new version 7.1 does exist and will work just as well, but the screens for VM setup are different.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 sure to set hard-drive size to FIXED!</a:t>
            </a:r>
          </a:p>
          <a:p>
            <a:pPr marL="0" indent="0">
              <a:buNone/>
            </a:pPr>
            <a:r>
              <a:rPr lang="en-US" dirty="0"/>
              <a:t>Be sure DISABLE the Unattended INSTALL!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4F6A0F-9960-F64E-DC55-BB1B5B049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344" y="954868"/>
            <a:ext cx="6792572" cy="569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80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D5E2B-DDFB-C997-A358-4218E6948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MAC (with INTEL/ARM </a:t>
            </a:r>
            <a:r>
              <a:rPr lang="en-US" dirty="0" err="1"/>
              <a:t>cpu</a:t>
            </a:r>
            <a:r>
              <a:rPr lang="en-US" dirty="0"/>
              <a:t>) alternative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89326-98B4-FA76-1C5C-06B169CF4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</a:t>
            </a:r>
            <a:r>
              <a:rPr lang="en-US" dirty="0" err="1"/>
              <a:t>MACintosh</a:t>
            </a:r>
            <a:r>
              <a:rPr lang="en-US" dirty="0"/>
              <a:t> you can use UTM instead of ORACLE VM.  It is written for the MAC OS and tends to be smoother.  Just keep the same settings as below Remember to use a FIXED HARDDRIVE size!</a:t>
            </a:r>
          </a:p>
          <a:p>
            <a:endParaRPr lang="en-US" dirty="0"/>
          </a:p>
          <a:p>
            <a:r>
              <a:rPr lang="en-US" dirty="0"/>
              <a:t>It can be obtained at: </a:t>
            </a:r>
            <a:r>
              <a:rPr lang="en-US" dirty="0">
                <a:hlinkClick r:id="rId2"/>
              </a:rPr>
              <a:t>https://mac.getutm.app/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They have completed update for it to emulate Intel Silicon on ARM chips so this should work for everyone now including ARM based MACBOOK Air but I’ll need a volunteer to help me go through this </a:t>
            </a:r>
            <a:r>
              <a:rPr lang="en-US"/>
              <a:t>with 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373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7909-0278-4050-7F11-DC4C82191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System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70BE1-9F0F-3A9A-2EE0-AE7BF05CB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Absolute minimum, it likely will not run if you have below this configuration and not too well with it:</a:t>
            </a:r>
          </a:p>
          <a:p>
            <a:pPr lvl="1"/>
            <a:r>
              <a:rPr lang="en-US" dirty="0"/>
              <a:t>2 CPU Cores  (Give 1 to VM and 1 to Host, expect to see lag and outright halts for long periods)</a:t>
            </a:r>
          </a:p>
          <a:p>
            <a:pPr lvl="1"/>
            <a:r>
              <a:rPr lang="en-US" dirty="0"/>
              <a:t>8Gb RAM       ( U16 will not run will less than 4Gb, though light weight installations like Arch and Tiny etc. can run on as low as 1Gb or less)</a:t>
            </a:r>
          </a:p>
          <a:p>
            <a:pPr lvl="1"/>
            <a:r>
              <a:rPr lang="en-US" dirty="0"/>
              <a:t>12Gb Free Hard drive space (U16 will usually take up 4-6Gb upon install + room for the updates and QEMU etc.)</a:t>
            </a:r>
          </a:p>
          <a:p>
            <a:r>
              <a:rPr lang="en-US" dirty="0"/>
              <a:t>General lowest recommended:</a:t>
            </a:r>
          </a:p>
          <a:p>
            <a:pPr lvl="1"/>
            <a:r>
              <a:rPr lang="en-US" dirty="0"/>
              <a:t>4 CPU Cores (Give 2 to VM still expect to see some lagging)</a:t>
            </a:r>
          </a:p>
          <a:p>
            <a:pPr lvl="1"/>
            <a:r>
              <a:rPr lang="en-US" dirty="0"/>
              <a:t>8 Gb RAM  ( Give 4Gb to VM but this may make host slow as well)</a:t>
            </a:r>
          </a:p>
          <a:p>
            <a:pPr lvl="1"/>
            <a:r>
              <a:rPr lang="en-US" dirty="0"/>
              <a:t>16Gb Free Hard drive space</a:t>
            </a:r>
          </a:p>
        </p:txBody>
      </p:sp>
    </p:spTree>
    <p:extLst>
      <p:ext uri="{BB962C8B-B14F-4D97-AF65-F5344CB8AC3E}">
        <p14:creationId xmlns:p14="http://schemas.microsoft.com/office/powerpoint/2010/main" val="370116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59F33-F6CA-5BDC-758A-647B23B7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Linux host operating system iso image.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24254-48F5-4932-1D79-D307ED0F2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8" y="1409987"/>
            <a:ext cx="5883194" cy="4936835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https://releases.ubuntu.com/16.04/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Running QEMU under windows does work but is somewhat difficult to setup so it is preferred to use a Linux environment.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Get the appropriate desktop image for your host hardware and OS.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e.g., the 64-bit PC(AMD64) desktop image</a:t>
            </a:r>
          </a:p>
          <a:p>
            <a:pPr marL="0" indent="0">
              <a:buNone/>
            </a:pPr>
            <a:endParaRPr lang="en-US" sz="20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US" dirty="0"/>
              <a:t>You can use other OS distributions like Centos, Arch, KDE, FreeBSD so long as you can install on VM and run QEMU on them.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500444-C4D3-D993-A3DD-15E900660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502" y="1409988"/>
            <a:ext cx="5883194" cy="493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DDC1-FF60-0E68-5FC3-86D57E6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VM Host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2997D-AB5A-BE8E-BCF7-7C1C136CE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1" y="1400751"/>
            <a:ext cx="4907972" cy="5092123"/>
          </a:xfrm>
        </p:spPr>
        <p:txBody>
          <a:bodyPr/>
          <a:lstStyle/>
          <a:p>
            <a:r>
              <a:rPr lang="en-US" dirty="0"/>
              <a:t>      Create a new VM to match iso image.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0CAE57-D112-E74E-839C-00CE22163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09" y="1321523"/>
            <a:ext cx="381000" cy="495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CDA405-1B8B-E9BB-D63C-F309C0383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045" y="2173819"/>
            <a:ext cx="6062518" cy="45600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9D40DFF-DC4F-FF42-FD2C-FECAD5FAA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309" y="2334636"/>
            <a:ext cx="48101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28B09-2D84-5182-26C2-E63E4F0CB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VM Host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8E3D7-5639-7550-1AD0-F1FB6BE6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99" y="1338514"/>
            <a:ext cx="4823691" cy="646331"/>
          </a:xfrm>
        </p:spPr>
        <p:txBody>
          <a:bodyPr/>
          <a:lstStyle/>
          <a:p>
            <a:r>
              <a:rPr lang="en-US" dirty="0"/>
              <a:t>      Configure Settings for VM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AA4F9-6CBF-3B6F-5071-A304DC5BA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04" y="1338514"/>
            <a:ext cx="504825" cy="504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226B68-9278-90A5-BC7B-F5EDF5BD1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032" y="3694542"/>
            <a:ext cx="3747943" cy="29983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D36203-F2C4-E936-EE97-E6C57BFEB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2029" y="3694542"/>
            <a:ext cx="3747941" cy="29983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8A0C33-4D61-0461-7777-1B67A389E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374" y="3694542"/>
            <a:ext cx="3747941" cy="29983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6CFAC6-7317-6B8A-7FCB-459B3AD6D93A}"/>
              </a:ext>
            </a:extLst>
          </p:cNvPr>
          <p:cNvSpPr txBox="1"/>
          <p:nvPr/>
        </p:nvSpPr>
        <p:spPr>
          <a:xfrm>
            <a:off x="1216891" y="3244334"/>
            <a:ext cx="1607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least 2 cores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3CB9D2-7625-B7A6-DADA-CCC2DAB8B2F4}"/>
              </a:ext>
            </a:extLst>
          </p:cNvPr>
          <p:cNvSpPr txBox="1"/>
          <p:nvPr/>
        </p:nvSpPr>
        <p:spPr>
          <a:xfrm>
            <a:off x="5292189" y="3244334"/>
            <a:ext cx="1777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least 4096 Mb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B556F6-34BB-56E9-74A3-8173663562F4}"/>
              </a:ext>
            </a:extLst>
          </p:cNvPr>
          <p:cNvSpPr txBox="1"/>
          <p:nvPr/>
        </p:nvSpPr>
        <p:spPr>
          <a:xfrm>
            <a:off x="9201170" y="3022142"/>
            <a:ext cx="2269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text and objects</a:t>
            </a:r>
          </a:p>
          <a:p>
            <a:r>
              <a:rPr lang="en-US" dirty="0"/>
              <a:t>Between host and VM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89DDF9-A28A-3B7E-FCF6-FDE1B85BC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6032" y="31432"/>
            <a:ext cx="3738386" cy="29907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EBCC19B-3233-0735-EF83-EE9DE5A89173}"/>
              </a:ext>
            </a:extLst>
          </p:cNvPr>
          <p:cNvSpPr txBox="1"/>
          <p:nvPr/>
        </p:nvSpPr>
        <p:spPr>
          <a:xfrm>
            <a:off x="5043994" y="458185"/>
            <a:ext cx="3023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 Video memory to max and</a:t>
            </a:r>
          </a:p>
          <a:p>
            <a:r>
              <a:rPr lang="en-US" dirty="0"/>
              <a:t>If GPU check 3D Acceleration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5A2F96-0022-1511-58F9-4FDC0D338A8A}"/>
              </a:ext>
            </a:extLst>
          </p:cNvPr>
          <p:cNvSpPr txBox="1"/>
          <p:nvPr/>
        </p:nvSpPr>
        <p:spPr>
          <a:xfrm>
            <a:off x="302030" y="2179055"/>
            <a:ext cx="7852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Ubuntu is pretty heavy on resources, e.g. Arch requires 1-2Gb RAM and much less</a:t>
            </a:r>
          </a:p>
          <a:p>
            <a:r>
              <a:rPr lang="en-US" dirty="0"/>
              <a:t>Virtual hard drive space.  Goal here, though, is uniformity to make sure it runs</a:t>
            </a:r>
          </a:p>
          <a:p>
            <a:r>
              <a:rPr lang="en-US" dirty="0"/>
              <a:t>for everyone the same.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63761A9-43F8-9D65-3B72-1A9519A32321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8067963" y="781350"/>
            <a:ext cx="1299790" cy="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27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2251-B277-6010-CBA9-A220E8CF2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08"/>
            <a:ext cx="10515600" cy="736241"/>
          </a:xfrm>
        </p:spPr>
        <p:txBody>
          <a:bodyPr/>
          <a:lstStyle/>
          <a:p>
            <a:pPr algn="ctr"/>
            <a:r>
              <a:rPr lang="en-US" dirty="0"/>
              <a:t>Add and configure the VM Hard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DE27D-51C0-9B8A-8C67-BDB858B69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669" y="1136713"/>
            <a:ext cx="6083826" cy="15155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Settings-&gt;Storage select add new hard disk.</a:t>
            </a:r>
          </a:p>
          <a:p>
            <a:r>
              <a:rPr lang="en-US" dirty="0"/>
              <a:t>Set the size and be sure to make it “Fixed size” or weird problems result.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0CD0DD-CF5C-21F7-8B17-21B1436D9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20" y="854201"/>
            <a:ext cx="5822313" cy="4760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454046-CEA5-A213-7FE7-C5E68A2E7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311" y="3121668"/>
            <a:ext cx="3530271" cy="318619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02AB36-C6CC-BEEB-48B0-6052AC4AD213}"/>
              </a:ext>
            </a:extLst>
          </p:cNvPr>
          <p:cNvCxnSpPr>
            <a:cxnSpLocks/>
          </p:cNvCxnSpPr>
          <p:nvPr/>
        </p:nvCxnSpPr>
        <p:spPr>
          <a:xfrm flipH="1">
            <a:off x="3291840" y="1323597"/>
            <a:ext cx="3055564" cy="94280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05A2FBD-F5C1-583E-4031-7F073AC36FBE}"/>
              </a:ext>
            </a:extLst>
          </p:cNvPr>
          <p:cNvCxnSpPr>
            <a:cxnSpLocks/>
          </p:cNvCxnSpPr>
          <p:nvPr/>
        </p:nvCxnSpPr>
        <p:spPr>
          <a:xfrm flipH="1">
            <a:off x="8484326" y="2207623"/>
            <a:ext cx="3037114" cy="297833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039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0852B-0BB2-E3A9-20D5-B60341709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VM Host – CD ROM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DD58ED-93EF-F10D-E52E-3153A3C18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08" y="1933038"/>
            <a:ext cx="4295775" cy="25574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A35712-3B54-8D72-71B6-A4D4944A3929}"/>
              </a:ext>
            </a:extLst>
          </p:cNvPr>
          <p:cNvSpPr txBox="1"/>
          <p:nvPr/>
        </p:nvSpPr>
        <p:spPr>
          <a:xfrm>
            <a:off x="558392" y="150602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Place ISO image into VM DVD drive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8FC0F4-E425-AE49-882C-3E760DA7C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934" y="1933038"/>
            <a:ext cx="5780119" cy="43476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E97DE8-E24F-4A3D-9130-9F095579AA2B}"/>
              </a:ext>
            </a:extLst>
          </p:cNvPr>
          <p:cNvSpPr txBox="1"/>
          <p:nvPr/>
        </p:nvSpPr>
        <p:spPr>
          <a:xfrm>
            <a:off x="7028873" y="1506022"/>
            <a:ext cx="2490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Double click VM to start.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C2F618A-0A3D-3D9E-2E2E-5460237FA4B7}"/>
              </a:ext>
            </a:extLst>
          </p:cNvPr>
          <p:cNvCxnSpPr>
            <a:cxnSpLocks/>
          </p:cNvCxnSpPr>
          <p:nvPr/>
        </p:nvCxnSpPr>
        <p:spPr>
          <a:xfrm flipV="1">
            <a:off x="2168434" y="2560320"/>
            <a:ext cx="1299755" cy="225987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841458C-0689-C365-3B81-0E6D58E9E55B}"/>
              </a:ext>
            </a:extLst>
          </p:cNvPr>
          <p:cNvSpPr txBox="1"/>
          <p:nvPr/>
        </p:nvSpPr>
        <p:spPr>
          <a:xfrm>
            <a:off x="777240" y="4748451"/>
            <a:ext cx="4223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 the .iso image you chose and stored </a:t>
            </a:r>
          </a:p>
          <a:p>
            <a:r>
              <a:rPr lang="en-US" dirty="0"/>
              <a:t>here as an optical source.</a:t>
            </a:r>
          </a:p>
        </p:txBody>
      </p:sp>
    </p:spTree>
    <p:extLst>
      <p:ext uri="{BB962C8B-B14F-4D97-AF65-F5344CB8AC3E}">
        <p14:creationId xmlns:p14="http://schemas.microsoft.com/office/powerpoint/2010/main" val="371637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74DF3-E8BE-1B5F-FC2F-3DBAEA98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VM 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21E7A-E45A-68C2-ABC9-45F1F88B6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4234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Ubuntu (even old v16) is a rather heavy and laden distribution.</a:t>
            </a:r>
          </a:p>
          <a:p>
            <a:r>
              <a:rPr lang="en-US" dirty="0"/>
              <a:t>Alternatively you can install ARCH </a:t>
            </a:r>
            <a:r>
              <a:rPr lang="en-US" dirty="0" err="1"/>
              <a:t>linux</a:t>
            </a:r>
            <a:r>
              <a:rPr lang="en-US" dirty="0"/>
              <a:t> (which has QEMU 7.0 natively installed already) or any of the other light weight distributions so long as QEMU works with them (may need to install </a:t>
            </a:r>
            <a:r>
              <a:rPr lang="en-US" dirty="0" err="1"/>
              <a:t>gtk</a:t>
            </a:r>
            <a:r>
              <a:rPr lang="en-US" dirty="0"/>
              <a:t> and compiler toolsets in addition to </a:t>
            </a:r>
            <a:r>
              <a:rPr lang="en-US" dirty="0" err="1"/>
              <a:t>nasm</a:t>
            </a:r>
            <a:r>
              <a:rPr lang="en-US" dirty="0"/>
              <a:t>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F6087B-B244-BF44-A7CE-2B7752533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397" y="772910"/>
            <a:ext cx="6448603" cy="51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50754-36BB-C58A-6236-DF6521393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VM 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5669CA-7605-F825-C56A-EA80C9D84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53" y="2096654"/>
            <a:ext cx="5446205" cy="4594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BD4CC1-45F1-E646-D38E-633EAF709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254" y="2702409"/>
            <a:ext cx="5698693" cy="39884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2D3571-234C-B9AE-5625-AC8328D18D91}"/>
              </a:ext>
            </a:extLst>
          </p:cNvPr>
          <p:cNvSpPr txBox="1"/>
          <p:nvPr/>
        </p:nvSpPr>
        <p:spPr>
          <a:xfrm>
            <a:off x="6514744" y="1958109"/>
            <a:ext cx="4951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 System Settings / Displays  to change display</a:t>
            </a:r>
          </a:p>
          <a:p>
            <a:r>
              <a:rPr lang="en-US" dirty="0"/>
              <a:t>Resolution to something less cramped.</a:t>
            </a:r>
          </a:p>
        </p:txBody>
      </p:sp>
    </p:spTree>
    <p:extLst>
      <p:ext uri="{BB962C8B-B14F-4D97-AF65-F5344CB8AC3E}">
        <p14:creationId xmlns:p14="http://schemas.microsoft.com/office/powerpoint/2010/main" val="1491815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F7F5A-568F-9E48-1068-34305A51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QEMU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9B910-51D8-FE72-4C12-03E0A7046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9277" y="800912"/>
            <a:ext cx="4092723" cy="551008"/>
          </a:xfrm>
        </p:spPr>
        <p:txBody>
          <a:bodyPr/>
          <a:lstStyle/>
          <a:p>
            <a:r>
              <a:rPr lang="en-US" dirty="0"/>
              <a:t>Run </a:t>
            </a:r>
            <a:r>
              <a:rPr lang="en-US" dirty="0" err="1"/>
              <a:t>XTerm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DD853E-9E29-2124-8136-FF9CFF3F1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9" y="1459488"/>
            <a:ext cx="3819525" cy="2886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C4285E-4252-309D-8994-D8FB4AA15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453" y="2839060"/>
            <a:ext cx="4307754" cy="36816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B61A70-8AEF-DF56-1DF1-0C264414F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815" y="1562965"/>
            <a:ext cx="5174326" cy="49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35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07689-634C-C952-9D90-5E8B60982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X-Term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C1BFD-BDDD-A331-723F-600C01B0D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X-term is a </a:t>
            </a:r>
            <a:r>
              <a:rPr lang="en-US" b="1" dirty="0"/>
              <a:t>command line interface CLI</a:t>
            </a:r>
            <a:r>
              <a:rPr lang="en-US" dirty="0"/>
              <a:t> and it runs the shell program </a:t>
            </a:r>
            <a:r>
              <a:rPr lang="en-US" i="1" dirty="0"/>
              <a:t>bash</a:t>
            </a:r>
            <a:r>
              <a:rPr lang="en-US" dirty="0"/>
              <a:t> – </a:t>
            </a:r>
            <a:r>
              <a:rPr lang="en-US" dirty="0" err="1"/>
              <a:t>bourne</a:t>
            </a:r>
            <a:r>
              <a:rPr lang="en-US" dirty="0"/>
              <a:t> again shell an extension of </a:t>
            </a:r>
            <a:r>
              <a:rPr lang="en-US" i="1" dirty="0" err="1"/>
              <a:t>bsh</a:t>
            </a:r>
            <a:r>
              <a:rPr lang="en-US" i="1" dirty="0"/>
              <a:t> </a:t>
            </a:r>
            <a:r>
              <a:rPr lang="en-US" dirty="0"/>
              <a:t>an improvement to the original </a:t>
            </a:r>
            <a:r>
              <a:rPr lang="en-US" dirty="0" err="1"/>
              <a:t>unix</a:t>
            </a:r>
            <a:r>
              <a:rPr lang="en-US" dirty="0"/>
              <a:t> shell </a:t>
            </a:r>
            <a:r>
              <a:rPr lang="en-US" i="1" dirty="0"/>
              <a:t>sh.</a:t>
            </a:r>
          </a:p>
          <a:p>
            <a:r>
              <a:rPr lang="en-US" i="1" dirty="0"/>
              <a:t>CLIs will have a library of commands for interfacing with the OS.  These are what you type in the prompt to complete tasks.</a:t>
            </a:r>
          </a:p>
          <a:p>
            <a:r>
              <a:rPr lang="en-US" i="1" dirty="0"/>
              <a:t>For our purposes the common commands used here will be:</a:t>
            </a:r>
          </a:p>
          <a:p>
            <a:r>
              <a:rPr lang="en-US" i="1" dirty="0"/>
              <a:t>cp – Copy a file or directory</a:t>
            </a:r>
          </a:p>
          <a:p>
            <a:r>
              <a:rPr lang="en-US" i="1" dirty="0"/>
              <a:t>mv – move a file or directory</a:t>
            </a:r>
          </a:p>
          <a:p>
            <a:r>
              <a:rPr lang="en-US" i="1" dirty="0"/>
              <a:t>rm – Remove a file or directory</a:t>
            </a:r>
          </a:p>
          <a:p>
            <a:r>
              <a:rPr lang="en-US" i="1" dirty="0"/>
              <a:t>ls – list a directory and file properties</a:t>
            </a:r>
          </a:p>
          <a:p>
            <a:r>
              <a:rPr lang="en-US" i="1" dirty="0"/>
              <a:t>cd – change (to a) directory</a:t>
            </a:r>
          </a:p>
          <a:p>
            <a:r>
              <a:rPr lang="en-US" i="1" dirty="0" err="1"/>
              <a:t>pwd</a:t>
            </a:r>
            <a:r>
              <a:rPr lang="en-US" i="1" dirty="0"/>
              <a:t> – show where you are: Print working directory</a:t>
            </a:r>
          </a:p>
        </p:txBody>
      </p:sp>
    </p:spTree>
    <p:extLst>
      <p:ext uri="{BB962C8B-B14F-4D97-AF65-F5344CB8AC3E}">
        <p14:creationId xmlns:p14="http://schemas.microsoft.com/office/powerpoint/2010/main" val="393159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B88B-8E77-7DAC-290D-EBFF1BA21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1162"/>
            <a:ext cx="10515600" cy="1325563"/>
          </a:xfrm>
        </p:spPr>
        <p:txBody>
          <a:bodyPr/>
          <a:lstStyle/>
          <a:p>
            <a:r>
              <a:rPr lang="en-US" dirty="0"/>
              <a:t>Commands for the CLI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47E6E7-711B-212A-71BC-A6F5F076B454}"/>
              </a:ext>
            </a:extLst>
          </p:cNvPr>
          <p:cNvSpPr txBox="1"/>
          <p:nvPr/>
        </p:nvSpPr>
        <p:spPr>
          <a:xfrm>
            <a:off x="24885" y="516506"/>
            <a:ext cx="6244244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ls			show the files in current directory</a:t>
            </a:r>
          </a:p>
          <a:p>
            <a:r>
              <a:rPr lang="en-US" dirty="0"/>
              <a:t>ls –</a:t>
            </a:r>
            <a:r>
              <a:rPr lang="en-US" dirty="0" err="1"/>
              <a:t>aol</a:t>
            </a:r>
            <a:r>
              <a:rPr lang="en-US" dirty="0"/>
              <a:t>			show more file details</a:t>
            </a:r>
          </a:p>
          <a:p>
            <a:r>
              <a:rPr lang="en-US" dirty="0"/>
              <a:t>mv &lt;source&gt; &lt;destination&gt;	move a file from source to </a:t>
            </a:r>
            <a:r>
              <a:rPr lang="en-US" dirty="0" err="1"/>
              <a:t>dest</a:t>
            </a:r>
            <a:endParaRPr lang="en-US" dirty="0"/>
          </a:p>
          <a:p>
            <a:r>
              <a:rPr lang="en-US" dirty="0"/>
              <a:t>cp &lt;source&gt; &lt;destination&gt;	copy a file (will overwrite </a:t>
            </a:r>
            <a:r>
              <a:rPr lang="en-US" i="1" dirty="0" err="1"/>
              <a:t>dest</a:t>
            </a:r>
            <a:r>
              <a:rPr lang="en-US" dirty="0"/>
              <a:t>)</a:t>
            </a:r>
          </a:p>
          <a:p>
            <a:r>
              <a:rPr lang="en-US" dirty="0"/>
              <a:t>cat &lt;file&gt;			output contents to terminal</a:t>
            </a:r>
          </a:p>
          <a:p>
            <a:r>
              <a:rPr lang="en-US" dirty="0" err="1"/>
              <a:t>gedit</a:t>
            </a:r>
            <a:r>
              <a:rPr lang="en-US" dirty="0"/>
              <a:t> &lt;file&gt; &amp;		bring up a generic text editor</a:t>
            </a:r>
          </a:p>
          <a:p>
            <a:r>
              <a:rPr lang="en-US" dirty="0"/>
              <a:t>		&amp; argument means place in background</a:t>
            </a:r>
          </a:p>
          <a:p>
            <a:r>
              <a:rPr lang="en-US" dirty="0"/>
              <a:t>cd &lt;directory&gt;		change to a directory</a:t>
            </a:r>
          </a:p>
          <a:p>
            <a:r>
              <a:rPr lang="en-US" dirty="0"/>
              <a:t>cd .			change to current directory (NOP)</a:t>
            </a:r>
          </a:p>
          <a:p>
            <a:r>
              <a:rPr lang="en-US" dirty="0"/>
              <a:t>cd ..			Change to parent directory</a:t>
            </a:r>
          </a:p>
          <a:p>
            <a:r>
              <a:rPr lang="en-US" dirty="0"/>
              <a:t>cd ~			change to your home directory</a:t>
            </a:r>
          </a:p>
          <a:p>
            <a:r>
              <a:rPr lang="en-US" dirty="0"/>
              <a:t>make			build a project defined by </a:t>
            </a:r>
            <a:r>
              <a:rPr lang="en-US" i="1" dirty="0" err="1"/>
              <a:t>Makefile</a:t>
            </a:r>
            <a:endParaRPr lang="en-US" i="1" dirty="0"/>
          </a:p>
          <a:p>
            <a:endParaRPr lang="en-US" i="1" dirty="0"/>
          </a:p>
          <a:p>
            <a:r>
              <a:rPr lang="en-US" i="1" dirty="0"/>
              <a:t>~ is a shortcut for the home directory path /home/Riemann (sometimes /</a:t>
            </a:r>
            <a:r>
              <a:rPr lang="en-US" i="1" dirty="0" err="1"/>
              <a:t>usr</a:t>
            </a:r>
            <a:r>
              <a:rPr lang="en-US" i="1" dirty="0"/>
              <a:t>/home/username or /var/home/username on different configurations)</a:t>
            </a:r>
          </a:p>
          <a:p>
            <a:endParaRPr lang="en-US" i="1" dirty="0"/>
          </a:p>
          <a:p>
            <a:r>
              <a:rPr lang="en-US" i="1" dirty="0"/>
              <a:t>Bash</a:t>
            </a:r>
            <a:r>
              <a:rPr lang="en-US" dirty="0"/>
              <a:t> and the GUI are case sensitive and CD is different than cd, Cd and </a:t>
            </a:r>
            <a:r>
              <a:rPr lang="en-US" dirty="0" err="1"/>
              <a:t>cD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Your current directory is indicated by your shell prompt (the $):</a:t>
            </a:r>
          </a:p>
          <a:p>
            <a:endParaRPr lang="en-US" dirty="0"/>
          </a:p>
          <a:p>
            <a:r>
              <a:rPr lang="en-US" dirty="0"/>
              <a:t>e.g. </a:t>
            </a:r>
            <a:r>
              <a:rPr lang="en-US" i="1" dirty="0" err="1"/>
              <a:t>riemann@zem</a:t>
            </a:r>
            <a:r>
              <a:rPr lang="en-US" i="1" dirty="0"/>
              <a:t>:~/A4/01_gdb$</a:t>
            </a:r>
            <a:r>
              <a:rPr lang="en-US" dirty="0"/>
              <a:t>  can be read as </a:t>
            </a:r>
            <a:r>
              <a:rPr lang="en-US" dirty="0" err="1"/>
              <a:t>username@hostname</a:t>
            </a:r>
            <a:r>
              <a:rPr lang="en-US" dirty="0"/>
              <a:t>:&lt;current directory&gt;$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21B13F-E137-CDE4-9883-FAB9AAFA1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103" y="0"/>
            <a:ext cx="5595656" cy="68580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C318E3D-8BD3-9822-24E4-24E5B90D5E10}"/>
              </a:ext>
            </a:extLst>
          </p:cNvPr>
          <p:cNvCxnSpPr>
            <a:cxnSpLocks/>
          </p:cNvCxnSpPr>
          <p:nvPr/>
        </p:nvCxnSpPr>
        <p:spPr>
          <a:xfrm flipV="1">
            <a:off x="6096000" y="394459"/>
            <a:ext cx="1054018" cy="3595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F42ACFA-E6ED-AE0A-B792-031F34563DAA}"/>
              </a:ext>
            </a:extLst>
          </p:cNvPr>
          <p:cNvCxnSpPr>
            <a:cxnSpLocks/>
          </p:cNvCxnSpPr>
          <p:nvPr/>
        </p:nvCxnSpPr>
        <p:spPr>
          <a:xfrm>
            <a:off x="6028199" y="991658"/>
            <a:ext cx="1275202" cy="3413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5CC3091-E365-5FD6-0FCB-9A0EC70350F2}"/>
              </a:ext>
            </a:extLst>
          </p:cNvPr>
          <p:cNvCxnSpPr>
            <a:cxnSpLocks/>
          </p:cNvCxnSpPr>
          <p:nvPr/>
        </p:nvCxnSpPr>
        <p:spPr>
          <a:xfrm>
            <a:off x="5840361" y="1306576"/>
            <a:ext cx="1970385" cy="12714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C393B11-53F6-8070-D0F4-851EEEFDB65A}"/>
              </a:ext>
            </a:extLst>
          </p:cNvPr>
          <p:cNvCxnSpPr>
            <a:cxnSpLocks/>
          </p:cNvCxnSpPr>
          <p:nvPr/>
        </p:nvCxnSpPr>
        <p:spPr>
          <a:xfrm>
            <a:off x="5791282" y="1624149"/>
            <a:ext cx="1512119" cy="14798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6AC92BA-DE4B-AA36-6CEC-6C95071683F2}"/>
              </a:ext>
            </a:extLst>
          </p:cNvPr>
          <p:cNvCxnSpPr>
            <a:cxnSpLocks/>
          </p:cNvCxnSpPr>
          <p:nvPr/>
        </p:nvCxnSpPr>
        <p:spPr>
          <a:xfrm>
            <a:off x="5533314" y="1825890"/>
            <a:ext cx="1770087" cy="16031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713393-38EE-E040-EA06-629EF5FEFB9F}"/>
              </a:ext>
            </a:extLst>
          </p:cNvPr>
          <p:cNvCxnSpPr>
            <a:cxnSpLocks/>
          </p:cNvCxnSpPr>
          <p:nvPr/>
        </p:nvCxnSpPr>
        <p:spPr>
          <a:xfrm>
            <a:off x="5785016" y="2278381"/>
            <a:ext cx="1518385" cy="19107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1F1CAE6-C6C1-FA58-100B-5F1615359D0E}"/>
              </a:ext>
            </a:extLst>
          </p:cNvPr>
          <p:cNvCxnSpPr>
            <a:cxnSpLocks/>
          </p:cNvCxnSpPr>
          <p:nvPr/>
        </p:nvCxnSpPr>
        <p:spPr>
          <a:xfrm>
            <a:off x="5785016" y="3167766"/>
            <a:ext cx="1426945" cy="16579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E1829E1-EBE9-FD56-E88E-23BF3BA35759}"/>
              </a:ext>
            </a:extLst>
          </p:cNvPr>
          <p:cNvCxnSpPr/>
          <p:nvPr/>
        </p:nvCxnSpPr>
        <p:spPr>
          <a:xfrm>
            <a:off x="7462684" y="2690106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5652932-B1D8-CC20-F60D-351B42050B51}"/>
              </a:ext>
            </a:extLst>
          </p:cNvPr>
          <p:cNvCxnSpPr/>
          <p:nvPr/>
        </p:nvCxnSpPr>
        <p:spPr>
          <a:xfrm>
            <a:off x="7373211" y="2984091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9717FC9-9860-C7F2-2FAA-A4EA36EA1679}"/>
              </a:ext>
            </a:extLst>
          </p:cNvPr>
          <p:cNvCxnSpPr/>
          <p:nvPr/>
        </p:nvCxnSpPr>
        <p:spPr>
          <a:xfrm>
            <a:off x="7513812" y="3254478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692980D-C02A-47EF-847C-321D6A6C88D7}"/>
              </a:ext>
            </a:extLst>
          </p:cNvPr>
          <p:cNvCxnSpPr/>
          <p:nvPr/>
        </p:nvCxnSpPr>
        <p:spPr>
          <a:xfrm>
            <a:off x="7309301" y="1385365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5EBA4E4-6F27-6FEA-4D1F-F332EC263463}"/>
              </a:ext>
            </a:extLst>
          </p:cNvPr>
          <p:cNvCxnSpPr/>
          <p:nvPr/>
        </p:nvCxnSpPr>
        <p:spPr>
          <a:xfrm>
            <a:off x="7211961" y="394459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6193E7A-FEAC-243F-DF48-8978931DCBB8}"/>
              </a:ext>
            </a:extLst>
          </p:cNvPr>
          <p:cNvCxnSpPr/>
          <p:nvPr/>
        </p:nvCxnSpPr>
        <p:spPr>
          <a:xfrm>
            <a:off x="7339781" y="3560261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010ADE9-D66D-7EF7-FEEF-C65F72643A21}"/>
              </a:ext>
            </a:extLst>
          </p:cNvPr>
          <p:cNvCxnSpPr/>
          <p:nvPr/>
        </p:nvCxnSpPr>
        <p:spPr>
          <a:xfrm>
            <a:off x="7373211" y="4332093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6DD4519-6CF2-2FCE-94F5-51C47DB672BF}"/>
              </a:ext>
            </a:extLst>
          </p:cNvPr>
          <p:cNvCxnSpPr/>
          <p:nvPr/>
        </p:nvCxnSpPr>
        <p:spPr>
          <a:xfrm>
            <a:off x="7376161" y="4714568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B60D8AB-30E0-E68B-03C0-CDA43DAD8254}"/>
              </a:ext>
            </a:extLst>
          </p:cNvPr>
          <p:cNvCxnSpPr/>
          <p:nvPr/>
        </p:nvCxnSpPr>
        <p:spPr>
          <a:xfrm>
            <a:off x="7388943" y="5014451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C5D836E-607E-08CE-C74A-04050F421ED7}"/>
              </a:ext>
            </a:extLst>
          </p:cNvPr>
          <p:cNvCxnSpPr/>
          <p:nvPr/>
        </p:nvCxnSpPr>
        <p:spPr>
          <a:xfrm>
            <a:off x="7263089" y="5750887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37CB006-3530-4C17-7749-066135C7B895}"/>
              </a:ext>
            </a:extLst>
          </p:cNvPr>
          <p:cNvCxnSpPr/>
          <p:nvPr/>
        </p:nvCxnSpPr>
        <p:spPr>
          <a:xfrm>
            <a:off x="7504962" y="6333940"/>
            <a:ext cx="50144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212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99E98-E4DA-DFBE-A833-D5744ED5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AFA5C-8C87-D257-A952-60FC3780E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5" y="1418723"/>
            <a:ext cx="5078585" cy="5165139"/>
          </a:xfrm>
        </p:spPr>
        <p:txBody>
          <a:bodyPr/>
          <a:lstStyle/>
          <a:p>
            <a:r>
              <a:rPr lang="en-US" dirty="0"/>
              <a:t>Install QEMU in virtual machine.</a:t>
            </a:r>
          </a:p>
          <a:p>
            <a:endParaRPr lang="en-US" dirty="0"/>
          </a:p>
          <a:p>
            <a:r>
              <a:rPr lang="en-US" dirty="0"/>
              <a:t>This page is telling you the CLI command to use:</a:t>
            </a:r>
          </a:p>
          <a:p>
            <a:r>
              <a:rPr lang="en-US" dirty="0"/>
              <a:t>I.e. for us (Ubuntu 16) it is:</a:t>
            </a:r>
          </a:p>
          <a:p>
            <a:r>
              <a:rPr lang="en-US" dirty="0" err="1"/>
              <a:t>sudo</a:t>
            </a:r>
            <a:r>
              <a:rPr lang="en-US" dirty="0"/>
              <a:t> apt-get install </a:t>
            </a:r>
            <a:r>
              <a:rPr lang="en-US" dirty="0" err="1"/>
              <a:t>qemu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See next page first.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22F2C4-9A29-BB5E-56DB-1DADB2C23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150" y="665617"/>
            <a:ext cx="7052733" cy="591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44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6A14C-696B-8F44-3462-EC5283CFF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QEMU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680C2-4E96-87B3-6446-EDB025E0E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723" y="1338514"/>
            <a:ext cx="10515600" cy="5224655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Xterm</a:t>
            </a:r>
            <a:r>
              <a:rPr lang="en-US" dirty="0"/>
              <a:t> CLI run the following commands: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sudo</a:t>
            </a:r>
            <a:r>
              <a:rPr lang="en-US" i="1" dirty="0"/>
              <a:t> apt-get update</a:t>
            </a:r>
          </a:p>
          <a:p>
            <a:r>
              <a:rPr lang="en-US" dirty="0"/>
              <a:t>(the first time it will prompt for your password, you should be default in </a:t>
            </a:r>
            <a:r>
              <a:rPr lang="en-US" dirty="0" err="1"/>
              <a:t>sudo</a:t>
            </a:r>
            <a:r>
              <a:rPr lang="en-US" dirty="0"/>
              <a:t> group; just enter your password again)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sudo</a:t>
            </a:r>
            <a:r>
              <a:rPr lang="en-US" i="1" dirty="0"/>
              <a:t> apt-get upgrade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sudo</a:t>
            </a:r>
            <a:r>
              <a:rPr lang="en-US" i="1" dirty="0"/>
              <a:t> apt-get </a:t>
            </a:r>
            <a:r>
              <a:rPr lang="en-US" i="1" dirty="0" err="1"/>
              <a:t>dist</a:t>
            </a:r>
            <a:r>
              <a:rPr lang="en-US" i="1" dirty="0"/>
              <a:t>-upgrade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sudo</a:t>
            </a:r>
            <a:r>
              <a:rPr lang="en-US" i="1" dirty="0"/>
              <a:t> apt-get install </a:t>
            </a:r>
            <a:r>
              <a:rPr lang="en-US" i="1" dirty="0" err="1"/>
              <a:t>nasm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sudo</a:t>
            </a:r>
            <a:r>
              <a:rPr lang="en-US" i="1" dirty="0"/>
              <a:t> apt-get install </a:t>
            </a:r>
            <a:r>
              <a:rPr lang="en-US" i="1" dirty="0" err="1"/>
              <a:t>qemu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sudo</a:t>
            </a:r>
            <a:r>
              <a:rPr lang="en-US" dirty="0"/>
              <a:t> is short for “super-user do”</a:t>
            </a:r>
          </a:p>
        </p:txBody>
      </p:sp>
    </p:spTree>
    <p:extLst>
      <p:ext uri="{BB962C8B-B14F-4D97-AF65-F5344CB8AC3E}">
        <p14:creationId xmlns:p14="http://schemas.microsoft.com/office/powerpoint/2010/main" val="1625972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F15A5-878D-C9B1-89E3-E977B5FD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82" y="66023"/>
            <a:ext cx="10515600" cy="1325563"/>
          </a:xfrm>
        </p:spPr>
        <p:txBody>
          <a:bodyPr/>
          <a:lstStyle/>
          <a:p>
            <a:r>
              <a:rPr lang="en-US" dirty="0"/>
              <a:t>The bootloader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678F6-B4A7-0B51-B35A-3264FE83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994" y="1141962"/>
            <a:ext cx="5374593" cy="536138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This is a basic bootloader for a BIOS based system: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; A simple boot sector program that loops forever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loop: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    </a:t>
            </a:r>
            <a:r>
              <a:rPr lang="en-US" dirty="0" err="1">
                <a:solidFill>
                  <a:schemeClr val="accent1"/>
                </a:solidFill>
              </a:rPr>
              <a:t>jmp</a:t>
            </a:r>
            <a:r>
              <a:rPr lang="en-US" dirty="0">
                <a:solidFill>
                  <a:schemeClr val="accent1"/>
                </a:solidFill>
              </a:rPr>
              <a:t> loop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; the line below fills in remainder with zeros up to 510 bytes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times 510-($-$$) </a:t>
            </a:r>
            <a:r>
              <a:rPr lang="en-US" dirty="0" err="1">
                <a:solidFill>
                  <a:schemeClr val="accent1"/>
                </a:solidFill>
              </a:rPr>
              <a:t>db</a:t>
            </a:r>
            <a:r>
              <a:rPr lang="en-US" dirty="0">
                <a:solidFill>
                  <a:schemeClr val="accent1"/>
                </a:solidFill>
              </a:rPr>
              <a:t> 0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; 386 CPUs required this number at end to recognize as </a:t>
            </a:r>
            <a:r>
              <a:rPr lang="en-US" dirty="0" err="1">
                <a:solidFill>
                  <a:schemeClr val="accent1"/>
                </a:solidFill>
              </a:rPr>
              <a:t>bootsector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dirty="0" err="1">
                <a:solidFill>
                  <a:schemeClr val="accent1"/>
                </a:solidFill>
              </a:rPr>
              <a:t>dw</a:t>
            </a:r>
            <a:r>
              <a:rPr lang="en-US" dirty="0">
                <a:solidFill>
                  <a:schemeClr val="accent1"/>
                </a:solidFill>
              </a:rPr>
              <a:t> 0xaa55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; Total Size is 512 bytes with only two bytes for our bootloader code eb -2</a:t>
            </a:r>
          </a:p>
          <a:p>
            <a:r>
              <a:rPr lang="en-US" dirty="0"/>
              <a:t>basic.asm</a:t>
            </a:r>
          </a:p>
          <a:p>
            <a:r>
              <a:rPr lang="en-US" dirty="0"/>
              <a:t>The </a:t>
            </a:r>
            <a:r>
              <a:rPr lang="en-US" dirty="0" err="1"/>
              <a:t>hexdump</a:t>
            </a:r>
            <a:r>
              <a:rPr lang="en-US" dirty="0"/>
              <a:t> of this loader looks like this (image right):</a:t>
            </a:r>
          </a:p>
        </p:txBody>
      </p:sp>
    </p:spTree>
    <p:extLst>
      <p:ext uri="{BB962C8B-B14F-4D97-AF65-F5344CB8AC3E}">
        <p14:creationId xmlns:p14="http://schemas.microsoft.com/office/powerpoint/2010/main" val="369839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BF440-1D98-AD14-80E4-8654514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Bootloader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55734-CB54-557E-FAB7-F4B7E55AF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663"/>
            <a:ext cx="5320937" cy="5394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Earlier you installed NASM using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sudo</a:t>
            </a:r>
            <a:r>
              <a:rPr lang="en-US" i="1" dirty="0"/>
              <a:t> apt-get install </a:t>
            </a:r>
            <a:r>
              <a:rPr lang="en-US" i="1" dirty="0" err="1"/>
              <a:t>nasm</a:t>
            </a: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From your x-term CLI change directory to where basic.asm is located. (BOOTLOADER in the case shown on the right).  Then run the commands:</a:t>
            </a:r>
          </a:p>
          <a:p>
            <a:pPr marL="0" indent="0">
              <a:buNone/>
            </a:pPr>
            <a:r>
              <a:rPr lang="en-US" i="1" dirty="0" err="1"/>
              <a:t>nasm</a:t>
            </a:r>
            <a:r>
              <a:rPr lang="en-US" i="1" dirty="0"/>
              <a:t> basic.asm –o basic</a:t>
            </a:r>
          </a:p>
          <a:p>
            <a:pPr marL="0" indent="0">
              <a:buNone/>
            </a:pPr>
            <a:r>
              <a:rPr lang="en-US" i="1" dirty="0" err="1"/>
              <a:t>hexdump</a:t>
            </a:r>
            <a:r>
              <a:rPr lang="en-US" i="1" dirty="0"/>
              <a:t> basic</a:t>
            </a:r>
          </a:p>
          <a:p>
            <a:pPr marL="0" indent="0">
              <a:buNone/>
            </a:pPr>
            <a:r>
              <a:rPr lang="en-US" i="1" dirty="0"/>
              <a:t>It should show something similar to the right here.</a:t>
            </a: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D2883C-0540-5E55-3275-2379DB15D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887" y="2359858"/>
            <a:ext cx="5678119" cy="414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16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B96CB-BD25-A169-D2A8-5997D9C49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733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Using </a:t>
            </a:r>
            <a:r>
              <a:rPr lang="en-US" dirty="0" err="1"/>
              <a:t>gedit</a:t>
            </a:r>
            <a:r>
              <a:rPr lang="en-US" dirty="0"/>
              <a:t> to edit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EAB2-BFC2-7CEA-60B5-1102B7932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091" y="1427208"/>
            <a:ext cx="496086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From the CLI go to where basic.asm using cd (change directory):</a:t>
            </a:r>
          </a:p>
          <a:p>
            <a:r>
              <a:rPr lang="en-US" dirty="0"/>
              <a:t>I placed mine in BOOTLOADER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cd BOOTLOADER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gedit</a:t>
            </a:r>
            <a:r>
              <a:rPr lang="en-US" i="1" dirty="0"/>
              <a:t> basic.asm &amp;</a:t>
            </a:r>
          </a:p>
          <a:p>
            <a:endParaRPr lang="en-US" dirty="0"/>
          </a:p>
          <a:p>
            <a:r>
              <a:rPr lang="en-US" dirty="0"/>
              <a:t>This will bring up a notepad like editor.  You can also use an IDE like IntelliJ or similar as well if you install it.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B9E316-1474-DE19-2337-DC7817FF4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605" y="1487758"/>
            <a:ext cx="62801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74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0E397-8BFC-C70D-38EB-0C594F9A8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6764"/>
            <a:ext cx="10515600" cy="1325563"/>
          </a:xfrm>
        </p:spPr>
        <p:txBody>
          <a:bodyPr/>
          <a:lstStyle/>
          <a:p>
            <a:r>
              <a:rPr lang="en-US" dirty="0"/>
              <a:t>Testing a boot loader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66644-C177-D75D-D965-22FF85980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57" y="711823"/>
            <a:ext cx="11857570" cy="357384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Once the environment is set up download the print.asm file from D2L and save it in your home directory in the environment.</a:t>
            </a:r>
          </a:p>
          <a:p>
            <a:r>
              <a:rPr lang="en-US" dirty="0"/>
              <a:t>You can run Firefox from the VM (should be version 88 which is old but still works with KSU D2L as of 01/08/2023)  to retrieve print.asm or you can type in the code using an editor and storing it as an .</a:t>
            </a:r>
            <a:r>
              <a:rPr lang="en-US" dirty="0" err="1"/>
              <a:t>asm</a:t>
            </a:r>
            <a:r>
              <a:rPr lang="en-US" dirty="0"/>
              <a:t> file.   “</a:t>
            </a:r>
            <a:r>
              <a:rPr lang="en-US" dirty="0" err="1"/>
              <a:t>gedit</a:t>
            </a:r>
            <a:r>
              <a:rPr lang="en-US" dirty="0"/>
              <a:t>” and “vim” are to native text editors:</a:t>
            </a:r>
          </a:p>
          <a:p>
            <a:r>
              <a:rPr lang="en-US" i="1" dirty="0" err="1"/>
              <a:t>gedit</a:t>
            </a:r>
            <a:r>
              <a:rPr lang="en-US" i="1" dirty="0"/>
              <a:t> print.asm &amp;</a:t>
            </a:r>
            <a:r>
              <a:rPr lang="en-US" dirty="0"/>
              <a:t> (the &amp; puts it in background) from the </a:t>
            </a:r>
            <a:r>
              <a:rPr lang="en-US" dirty="0" err="1"/>
              <a:t>Xterm</a:t>
            </a:r>
            <a:r>
              <a:rPr lang="en-US" dirty="0"/>
              <a:t> CLI will bring up an editor window much like “notepad” for windows.</a:t>
            </a:r>
          </a:p>
          <a:p>
            <a:r>
              <a:rPr lang="en-US" dirty="0"/>
              <a:t>In </a:t>
            </a:r>
            <a:r>
              <a:rPr lang="en-US" dirty="0" err="1"/>
              <a:t>Xterm</a:t>
            </a:r>
            <a:r>
              <a:rPr lang="en-US" dirty="0"/>
              <a:t> cd (change directory) to print.asm is stored and assemble it with</a:t>
            </a:r>
          </a:p>
          <a:p>
            <a:pPr lvl="2"/>
            <a:r>
              <a:rPr lang="en-US" dirty="0" err="1"/>
              <a:t>nasm</a:t>
            </a:r>
            <a:r>
              <a:rPr lang="en-US" dirty="0"/>
              <a:t> print.asm –o print</a:t>
            </a:r>
          </a:p>
          <a:p>
            <a:r>
              <a:rPr lang="en-US" dirty="0"/>
              <a:t>Then use QEMU to load the bootloader binary “print”</a:t>
            </a:r>
          </a:p>
          <a:p>
            <a:pPr lvl="2"/>
            <a:r>
              <a:rPr lang="en-US" dirty="0"/>
              <a:t>qemu-system-i386 print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E6D5AF-3910-22BD-65E1-2DC63CA63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968" y="3244273"/>
            <a:ext cx="463867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71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38C48-AEF3-7048-B111-3BE2FEAD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Bootloader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21033-8A09-743B-1837-2BBBF6D3C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20361" cy="4351338"/>
          </a:xfrm>
        </p:spPr>
        <p:txBody>
          <a:bodyPr/>
          <a:lstStyle/>
          <a:p>
            <a:r>
              <a:rPr lang="en-US" dirty="0"/>
              <a:t>Success!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ECAC29-B407-45BC-C7E1-409B2F6FA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328" y="2874892"/>
            <a:ext cx="6142946" cy="36179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A5E18B-A727-5E33-F257-69A648237FAB}"/>
              </a:ext>
            </a:extLst>
          </p:cNvPr>
          <p:cNvSpPr txBox="1"/>
          <p:nvPr/>
        </p:nvSpPr>
        <p:spPr>
          <a:xfrm>
            <a:off x="5064957" y="2355409"/>
            <a:ext cx="5895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you see a new window like this, bootloader was successful.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E9FA37-0AA0-B5B5-A431-3048AC1FE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98" y="2343944"/>
            <a:ext cx="460057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47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02482-BB9A-3633-8C88-371AAC811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EF2A8-892A-E2C2-899F-F9489734C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MAC you may be able to use brew (or other manger) to install the environment applications directly into the OS without a using a VM.</a:t>
            </a:r>
          </a:p>
          <a:p>
            <a:pPr lvl="1"/>
            <a:r>
              <a:rPr lang="en-US" dirty="0"/>
              <a:t>You will need a way to figure out how to install/use </a:t>
            </a:r>
            <a:r>
              <a:rPr lang="en-US" dirty="0" err="1"/>
              <a:t>gcc</a:t>
            </a:r>
            <a:r>
              <a:rPr lang="en-US" dirty="0"/>
              <a:t> 5.4 from a MAC command shell.</a:t>
            </a:r>
          </a:p>
          <a:p>
            <a:pPr lvl="1"/>
            <a:r>
              <a:rPr lang="en-US" dirty="0"/>
              <a:t>You will need to make sure QEMU and NASM work.</a:t>
            </a:r>
          </a:p>
          <a:p>
            <a:r>
              <a:rPr lang="en-US" dirty="0"/>
              <a:t>Similarly for Windows, You can get Ubuntu 16 from the Windows Store and it will install 16.04 as a local shell, though you may run into some problems.</a:t>
            </a:r>
          </a:p>
          <a:p>
            <a:pPr lvl="1"/>
            <a:r>
              <a:rPr lang="en-US" dirty="0"/>
              <a:t>You’ll need to set up WSL (1 or 2).  You may need to enable mode VM2 in the BIOS.</a:t>
            </a:r>
          </a:p>
          <a:p>
            <a:pPr lvl="1"/>
            <a:r>
              <a:rPr lang="en-US" dirty="0"/>
              <a:t>QEMU will not run except in curses mode unless you do the difficult but not impossible task of setting up an X-Windows host on windows.</a:t>
            </a:r>
          </a:p>
        </p:txBody>
      </p:sp>
    </p:spTree>
    <p:extLst>
      <p:ext uri="{BB962C8B-B14F-4D97-AF65-F5344CB8AC3E}">
        <p14:creationId xmlns:p14="http://schemas.microsoft.com/office/powerpoint/2010/main" val="943422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989E4-EE38-601B-1386-714370F88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Modify the bootloader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9BC84-40C2-2F01-037B-A5962621A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Edit print.asm to change the message to something else.  This means changing the ‘W’, ‘e’, ‘l’… etc. characters one at a time before int 10h instruction.</a:t>
            </a:r>
          </a:p>
          <a:p>
            <a:r>
              <a:rPr lang="en-US" dirty="0"/>
              <a:t>Assemble (with </a:t>
            </a:r>
            <a:r>
              <a:rPr lang="en-US" dirty="0" err="1"/>
              <a:t>nasm</a:t>
            </a:r>
            <a:r>
              <a:rPr lang="en-US" dirty="0"/>
              <a:t>) the modified print.asm file.</a:t>
            </a:r>
          </a:p>
          <a:p>
            <a:r>
              <a:rPr lang="en-US" dirty="0"/>
              <a:t>Submit a screenshot with the modified result and the modified print.asm text in your Word HW submission document for parts I and II.</a:t>
            </a:r>
          </a:p>
          <a:p>
            <a:endParaRPr lang="en-US" dirty="0"/>
          </a:p>
          <a:p>
            <a:r>
              <a:rPr lang="en-US" dirty="0"/>
              <a:t>NOTE:  A QEMU virtual machine is running within the ORACLE VM-WARE virtual machine.  There are two mouse captures that could take effect.</a:t>
            </a:r>
          </a:p>
          <a:p>
            <a:pPr lvl="1"/>
            <a:r>
              <a:rPr lang="en-US" dirty="0"/>
              <a:t>If you click inside the QEMU screen it will trap the mouse.  To release press CTRL-ALT (it may be different host keys but will be described in the lower right corner of the VM window).</a:t>
            </a:r>
          </a:p>
          <a:p>
            <a:pPr lvl="1"/>
            <a:r>
              <a:rPr lang="en-US" dirty="0"/>
              <a:t>If your mouse it captured by the VM press the right CTRL key (the host key) to release it.</a:t>
            </a:r>
          </a:p>
          <a:p>
            <a:pPr lvl="1"/>
            <a:r>
              <a:rPr lang="en-US" dirty="0"/>
              <a:t>To take a screenshot you may have to click outside the Virtual-Machine and hit Print-Screen or whatever application you use or take a photo.  Open the save image in an editor and crop the relevant parts out.  Don’t submit the entire screen just the relevant parts.</a:t>
            </a:r>
          </a:p>
        </p:txBody>
      </p:sp>
    </p:spTree>
    <p:extLst>
      <p:ext uri="{BB962C8B-B14F-4D97-AF65-F5344CB8AC3E}">
        <p14:creationId xmlns:p14="http://schemas.microsoft.com/office/powerpoint/2010/main" val="1956426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906A2-8E53-CA9A-29B5-6AC36A143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Coding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9D7D8-0BA3-E6E5-B15C-3F1591F5D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addition to the implementation of the kernel routines themselves they will need generic data structure code to implement.</a:t>
            </a:r>
          </a:p>
          <a:p>
            <a:r>
              <a:rPr lang="en-US" dirty="0"/>
              <a:t>You will need to do implementations in C with no additional libraries beyond the basic Gnu C libraries (i.e. no C++ libraries).   This is due to the kernel needing to be as small and efficient as possible until you can get your own compiler set up.</a:t>
            </a:r>
          </a:p>
        </p:txBody>
      </p:sp>
    </p:spTree>
    <p:extLst>
      <p:ext uri="{BB962C8B-B14F-4D97-AF65-F5344CB8AC3E}">
        <p14:creationId xmlns:p14="http://schemas.microsoft.com/office/powerpoint/2010/main" val="4221251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8BE7-3A20-E29C-B908-07B80AE7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Powering off the 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5592F-5CC7-6379-F130-4DFDD4CFD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470" y="1347777"/>
            <a:ext cx="10515600" cy="4351338"/>
          </a:xfrm>
        </p:spPr>
        <p:txBody>
          <a:bodyPr/>
          <a:lstStyle/>
          <a:p>
            <a:r>
              <a:rPr lang="en-US" dirty="0"/>
              <a:t>One last word…</a:t>
            </a:r>
          </a:p>
          <a:p>
            <a:r>
              <a:rPr lang="en-US" dirty="0"/>
              <a:t>The VM is a computer with file locks just like any other system.</a:t>
            </a:r>
          </a:p>
          <a:p>
            <a:r>
              <a:rPr lang="en-US" dirty="0"/>
              <a:t>Best way to shutdown your VM to avoid corrupting files is to click the sprocket on the top right hand and select shutdown.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01E6D0-AD4B-F531-6589-DA1F442E6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416" y="3246916"/>
            <a:ext cx="4381500" cy="3638550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6DF5699A-5DFC-C70C-9C94-6C9D5C2B3DA4}"/>
              </a:ext>
            </a:extLst>
          </p:cNvPr>
          <p:cNvSpPr/>
          <p:nvPr/>
        </p:nvSpPr>
        <p:spPr>
          <a:xfrm rot="8447003">
            <a:off x="6407543" y="3913419"/>
            <a:ext cx="960120" cy="515983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0F74BD14-C5DB-97D7-027F-5C96C933082A}"/>
              </a:ext>
            </a:extLst>
          </p:cNvPr>
          <p:cNvSpPr/>
          <p:nvPr/>
        </p:nvSpPr>
        <p:spPr>
          <a:xfrm rot="5400000">
            <a:off x="5319403" y="5932479"/>
            <a:ext cx="609509" cy="515983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99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2145</Words>
  <Application>Microsoft Office PowerPoint</Application>
  <PresentationFormat>Widescreen</PresentationFormat>
  <Paragraphs>183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Project OS Build Setting up Test Environment</vt:lpstr>
      <vt:lpstr>Purpose of Assignment</vt:lpstr>
      <vt:lpstr>Interface Note</vt:lpstr>
      <vt:lpstr>Oracle VM</vt:lpstr>
      <vt:lpstr>MAC (with INTEL/ARM cpu) alternative</vt:lpstr>
      <vt:lpstr>System Requirements</vt:lpstr>
      <vt:lpstr>Linux host operating system iso image.</vt:lpstr>
      <vt:lpstr>Set up VM Host</vt:lpstr>
      <vt:lpstr>Set up VM Host</vt:lpstr>
      <vt:lpstr>Add and configure the VM Hard Drive</vt:lpstr>
      <vt:lpstr>Set up VM Host – CD ROM Image</vt:lpstr>
      <vt:lpstr>Install VM OS</vt:lpstr>
      <vt:lpstr>Install VM OS</vt:lpstr>
      <vt:lpstr>Setting up QEMU</vt:lpstr>
      <vt:lpstr>X-Term</vt:lpstr>
      <vt:lpstr>Commands for the CLI</vt:lpstr>
      <vt:lpstr>QEMU</vt:lpstr>
      <vt:lpstr>Setting up QEMU</vt:lpstr>
      <vt:lpstr>The bootloader</vt:lpstr>
      <vt:lpstr>Testing Bootloader</vt:lpstr>
      <vt:lpstr>Using gedit to edit files</vt:lpstr>
      <vt:lpstr>Testing a boot loader</vt:lpstr>
      <vt:lpstr>Running the Bootloader</vt:lpstr>
      <vt:lpstr>Alternatives</vt:lpstr>
      <vt:lpstr>Modify the bootloader</vt:lpstr>
      <vt:lpstr>Coding Requirements</vt:lpstr>
      <vt:lpstr>Powering off the VM</vt:lpstr>
    </vt:vector>
  </TitlesOfParts>
  <Company>Kennesaw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 1 Setting up Test Environment</dc:title>
  <dc:creator>Oscar Garcia</dc:creator>
  <cp:lastModifiedBy>Oscar Garcia</cp:lastModifiedBy>
  <cp:revision>2</cp:revision>
  <dcterms:created xsi:type="dcterms:W3CDTF">2022-06-08T15:26:22Z</dcterms:created>
  <dcterms:modified xsi:type="dcterms:W3CDTF">2023-08-23T14:23:21Z</dcterms:modified>
</cp:coreProperties>
</file>